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4"/>
  </p:notesMasterIdLst>
  <p:handoutMasterIdLst>
    <p:handoutMasterId r:id="rId5"/>
  </p:handoutMasterIdLst>
  <p:sldIdLst>
    <p:sldId id="621" r:id="rId2"/>
    <p:sldId id="623" r:id="rId3"/>
  </p:sldIdLst>
  <p:sldSz cx="12192000" cy="6858000"/>
  <p:notesSz cx="6797675" cy="9928225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7E0FA34-30F7-694C-BB7D-58E608811D56}">
          <p14:sldIdLst>
            <p14:sldId id="621"/>
            <p14:sldId id="623"/>
          </p14:sldIdLst>
        </p14:section>
      </p14:sectionLst>
    </p:ext>
    <p:ext uri="{EFAFB233-063F-42B5-8137-9DF3F51BA10A}">
      <p15:sldGuideLst xmlns:p15="http://schemas.microsoft.com/office/powerpoint/2012/main">
        <p15:guide id="3" pos="5609" userDrawn="1">
          <p15:clr>
            <a:srgbClr val="A4A3A4"/>
          </p15:clr>
        </p15:guide>
        <p15:guide id="4" pos="529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6" orient="horz" pos="2795" userDrawn="1">
          <p15:clr>
            <a:srgbClr val="A4A3A4"/>
          </p15:clr>
        </p15:guide>
        <p15:guide id="7" orient="horz" pos="2750" userDrawn="1">
          <p15:clr>
            <a:srgbClr val="A4A3A4"/>
          </p15:clr>
        </p15:guide>
        <p15:guide id="8" orient="horz" pos="1706" userDrawn="1">
          <p15:clr>
            <a:srgbClr val="A4A3A4"/>
          </p15:clr>
        </p15:guide>
        <p15:guide id="9" orient="horz" pos="1792" userDrawn="1">
          <p15:clr>
            <a:srgbClr val="A4A3A4"/>
          </p15:clr>
        </p15:guide>
        <p15:guide id="10" orient="horz" pos="3249" userDrawn="1">
          <p15:clr>
            <a:srgbClr val="A4A3A4"/>
          </p15:clr>
        </p15:guide>
        <p15:guide id="11" orient="horz" pos="1570" userDrawn="1">
          <p15:clr>
            <a:srgbClr val="A4A3A4"/>
          </p15:clr>
        </p15:guide>
        <p15:guide id="12" orient="horz" pos="19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 k" initials="pk" lastIdx="5" clrIdx="0"/>
  <p:cmAuthor id="2" name="Мамаева Александра Матвеевна" initials="МАМ" lastIdx="84" clrIdx="1"/>
  <p:cmAuthor id="3" name="пользователь Microsoft Office" initials="Office" lastIdx="1" clrIdx="2"/>
  <p:cmAuthor id="4" name="пользователь Microsoft Office" initials="Office [2]" lastIdx="1" clrIdx="3"/>
  <p:cmAuthor id="5" name="пользователь Microsoft Office" initials="Office [3]" lastIdx="1" clrIdx="4"/>
  <p:cmAuthor id="6" name="Ekaterina" initials="E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C5B9D"/>
    <a:srgbClr val="A5A5A5"/>
    <a:srgbClr val="DCE6F2"/>
    <a:srgbClr val="D9E7F0"/>
    <a:srgbClr val="F2F2F2"/>
    <a:srgbClr val="EDF2F9"/>
    <a:srgbClr val="E9EFF7"/>
    <a:srgbClr val="D52B1E"/>
    <a:srgbClr val="003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9" autoAdjust="0"/>
    <p:restoredTop sz="95657" autoAdjust="0"/>
  </p:normalViewPr>
  <p:slideViewPr>
    <p:cSldViewPr>
      <p:cViewPr varScale="1">
        <p:scale>
          <a:sx n="126" d="100"/>
          <a:sy n="126" d="100"/>
        </p:scale>
        <p:origin x="132" y="240"/>
      </p:cViewPr>
      <p:guideLst>
        <p:guide pos="5609"/>
        <p:guide pos="529"/>
        <p:guide orient="horz" pos="28"/>
        <p:guide orient="horz" pos="2795"/>
        <p:guide orient="horz" pos="2750"/>
        <p:guide orient="horz" pos="1706"/>
        <p:guide orient="horz" pos="1792"/>
        <p:guide orient="horz" pos="3249"/>
        <p:guide orient="horz" pos="1570"/>
        <p:guide orient="horz" pos="1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14" d="100"/>
          <a:sy n="114" d="100"/>
        </p:scale>
        <p:origin x="522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handoutMaster" Target="handoutMasters/handoutMaster1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CF123-B4AC-427E-87A8-A7CE632F9278}" type="datetimeFigureOut">
              <a:rPr lang="ru-RU" smtClean="0">
                <a:latin typeface="PF Din Text Cond Pro Обычный" charset="0"/>
              </a:rPr>
              <a:t>07.04.2026</a:t>
            </a:fld>
            <a:endParaRPr lang="ru-RU" dirty="0">
              <a:latin typeface="PF Din Text Cond Pro Обычный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>
              <a:latin typeface="PF Din Text Cond Pro Обычный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43009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67B93-68BE-45FB-B8C5-75E54A63825B}" type="slidenum">
              <a:rPr lang="ru-RU" smtClean="0">
                <a:latin typeface="PF Din Text Cond Pro Обычный" charset="0"/>
              </a:rPr>
              <a:t>‹#›</a:t>
            </a:fld>
            <a:endParaRPr lang="ru-RU" dirty="0">
              <a:latin typeface="PF Din Text Cond Pro Обычный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23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13CD6198-4BE6-4F36-8333-C514C4EE50C8}" type="datetimeFigureOut">
              <a:rPr lang="ru-RU" smtClean="0"/>
              <a:pPr/>
              <a:t>07.04.2026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F Din Text Cond Pro Обычный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F Din Text Cond Pro Обычный" charset="0"/>
              </a:defRPr>
            </a:lvl1pPr>
          </a:lstStyle>
          <a:p>
            <a:fld id="{E9AF4246-FA98-43BE-AE99-A25C707819E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5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F Din Text Cond Pro Обычный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4437112"/>
            <a:ext cx="7299325" cy="764312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2400" b="1" baseline="0">
                <a:solidFill>
                  <a:schemeClr val="bg1"/>
                </a:solidFill>
              </a:defRPr>
            </a:lvl1pPr>
            <a:lvl2pPr>
              <a:defRPr sz="2400" b="1">
                <a:solidFill>
                  <a:schemeClr val="bg1"/>
                </a:solidFill>
              </a:defRPr>
            </a:lvl2pPr>
            <a:lvl3pPr>
              <a:defRPr sz="2000" b="1">
                <a:solidFill>
                  <a:schemeClr val="bg1"/>
                </a:solidFill>
              </a:defRPr>
            </a:lvl3pPr>
            <a:lvl4pPr>
              <a:defRPr sz="3200" b="1">
                <a:solidFill>
                  <a:schemeClr val="bg1"/>
                </a:solidFill>
              </a:defRPr>
            </a:lvl4pPr>
            <a:lvl5pPr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303713" y="2132856"/>
            <a:ext cx="7299325" cy="775597"/>
          </a:xfrm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33530" y="5733256"/>
            <a:ext cx="2113612" cy="269875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|</a:t>
            </a:r>
            <a:endParaRPr lang="ru-RU" dirty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4316351" y="5733256"/>
            <a:ext cx="1050671" cy="269875"/>
          </a:xfrm>
          <a:noFill/>
        </p:spPr>
        <p:txBody>
          <a:bodyPr lIns="36000" rIns="0" anchor="ctr"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 </a:t>
            </a:r>
            <a:r>
              <a:rPr lang="ru-RU"/>
              <a:t>МЕСЯЦ 2021</a:t>
            </a:r>
            <a:endParaRPr lang="ru-RU" dirty="0"/>
          </a:p>
        </p:txBody>
      </p:sp>
      <p:sp>
        <p:nvSpPr>
          <p:cNvPr id="17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5439030" y="5733256"/>
            <a:ext cx="648072" cy="269875"/>
          </a:xfrm>
          <a:solidFill>
            <a:schemeClr val="bg1"/>
          </a:solidFill>
        </p:spPr>
        <p:txBody>
          <a:bodyPr lIns="36000" rIns="0" anchor="ctr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  РЕГИОН</a:t>
            </a:r>
          </a:p>
        </p:txBody>
      </p:sp>
      <p:pic>
        <p:nvPicPr>
          <p:cNvPr id="11" name="Рисунок 9">
            <a:extLst>
              <a:ext uri="{FF2B5EF4-FFF2-40B4-BE49-F238E27FC236}">
                <a16:creationId xmlns:a16="http://schemas.microsoft.com/office/drawing/2014/main" id="{E9F1BC79-6DFA-3F42-B992-66A07451F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8905" y="999103"/>
            <a:ext cx="168048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34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9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800201" y="976313"/>
            <a:ext cx="1800201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4"/>
                </a:solidFill>
              </a:rPr>
              <a:t>Макет настроен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любого содержимого в двух колонках, однако рекомендуется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не использовать его </a:t>
            </a:r>
            <a:br>
              <a:rPr lang="ru-RU" sz="1400" dirty="0">
                <a:solidFill>
                  <a:schemeClr val="accent4"/>
                </a:solidFill>
              </a:rPr>
            </a:br>
            <a:r>
              <a:rPr lang="ru-RU" sz="1400" dirty="0">
                <a:solidFill>
                  <a:schemeClr val="accent4"/>
                </a:solidFill>
              </a:rPr>
              <a:t>для вывода только текстовых блоков: в случае большого количества текста лучше разделить текст на несколько модулей (3-4), по возможности добавить иконки или иные графические объекты.</a:t>
            </a:r>
          </a:p>
        </p:txBody>
      </p:sp>
    </p:spTree>
    <p:extLst>
      <p:ext uri="{BB962C8B-B14F-4D97-AF65-F5344CB8AC3E}">
        <p14:creationId xmlns:p14="http://schemas.microsoft.com/office/powerpoint/2010/main" val="3189318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79" userDrawn="1">
          <p15:clr>
            <a:srgbClr val="FBAE40"/>
          </p15:clr>
        </p15:guide>
        <p15:guide id="2" pos="400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1615440"/>
            <a:ext cx="522224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599440" y="1615440"/>
            <a:ext cx="5212080" cy="47599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0681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 userDrawn="1">
          <p15:clr>
            <a:srgbClr val="FBAE40"/>
          </p15:clr>
        </p15:guide>
        <p15:guide id="2" pos="4019" userDrawn="1">
          <p15:clr>
            <a:srgbClr val="FBAE40"/>
          </p15:clr>
        </p15:guide>
        <p15:guide id="3" orient="horz" pos="954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000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380480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954327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, объект,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6391275" y="976313"/>
            <a:ext cx="5211763" cy="538162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8"/>
          </p:nvPr>
        </p:nvSpPr>
        <p:spPr>
          <a:xfrm>
            <a:off x="613997" y="976313"/>
            <a:ext cx="5222240" cy="5399087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9"/>
          </p:nvPr>
        </p:nvSpPr>
        <p:spPr>
          <a:xfrm>
            <a:off x="6391275" y="1616075"/>
            <a:ext cx="5211763" cy="4767263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170982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61">
          <p15:clr>
            <a:srgbClr val="FBAE40"/>
          </p15:clr>
        </p15:guide>
        <p15:guide id="2" pos="4019">
          <p15:clr>
            <a:srgbClr val="FBAE40"/>
          </p15:clr>
        </p15:guide>
        <p15:guide id="3" orient="horz" pos="954">
          <p15:clr>
            <a:srgbClr val="FBAE40"/>
          </p15:clr>
        </p15:guide>
        <p15:guide id="4" orient="horz" pos="101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8"/>
          </p:nvPr>
        </p:nvSpPr>
        <p:spPr>
          <a:xfrm>
            <a:off x="6383338" y="1616076"/>
            <a:ext cx="5215482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9"/>
          </p:nvPr>
        </p:nvSpPr>
        <p:spPr>
          <a:xfrm>
            <a:off x="605473" y="1616076"/>
            <a:ext cx="5203190" cy="4759324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599440" y="990321"/>
            <a:ext cx="11003279" cy="503518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43176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1018" userDrawn="1">
          <p15:clr>
            <a:srgbClr val="FBAE40"/>
          </p15:clr>
        </p15:guide>
        <p15:guide id="4" orient="horz" pos="95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980728"/>
            <a:ext cx="5203190" cy="513361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6380480" y="3928716"/>
            <a:ext cx="5222240" cy="52136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9"/>
          </p:nvPr>
        </p:nvSpPr>
        <p:spPr>
          <a:xfrm>
            <a:off x="605474" y="1624014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1"/>
          </p:nvPr>
        </p:nvSpPr>
        <p:spPr>
          <a:xfrm>
            <a:off x="6380480" y="4561841"/>
            <a:ext cx="5222558" cy="180932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8135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3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4" name="Объект 3"/>
          <p:cNvSpPr>
            <a:spLocks noGrp="1"/>
          </p:cNvSpPr>
          <p:nvPr>
            <p:ph sz="quarter" idx="26"/>
          </p:nvPr>
        </p:nvSpPr>
        <p:spPr>
          <a:xfrm>
            <a:off x="605474" y="4561840"/>
            <a:ext cx="5203189" cy="180932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2752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947" userDrawn="1">
          <p15:clr>
            <a:srgbClr val="FBAE40"/>
          </p15:clr>
        </p15:guide>
        <p15:guide id="4" orient="horz" pos="1018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70" userDrawn="1">
          <p15:clr>
            <a:srgbClr val="FBAE40"/>
          </p15:clr>
        </p15:guide>
        <p15:guide id="7" orient="horz" pos="2803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244246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21"/>
          </p:nvPr>
        </p:nvSpPr>
        <p:spPr>
          <a:xfrm>
            <a:off x="6380480" y="3921760"/>
            <a:ext cx="5222240" cy="245872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605473" y="3928715"/>
            <a:ext cx="5203190" cy="521365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9"/>
          </p:nvPr>
        </p:nvSpPr>
        <p:spPr>
          <a:xfrm>
            <a:off x="605474" y="4572001"/>
            <a:ext cx="5203189" cy="1799168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2" hasCustomPrompt="1"/>
          </p:nvPr>
        </p:nvSpPr>
        <p:spPr>
          <a:xfrm>
            <a:off x="6380480" y="990320"/>
            <a:ext cx="5222240" cy="51336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4"/>
          </p:nvPr>
        </p:nvSpPr>
        <p:spPr>
          <a:xfrm>
            <a:off x="6380480" y="1615441"/>
            <a:ext cx="5222558" cy="1798319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8506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orient="horz" pos="215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8315888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20"/>
          </p:nvPr>
        </p:nvSpPr>
        <p:spPr>
          <a:xfrm>
            <a:off x="61323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2"/>
          </p:nvPr>
        </p:nvSpPr>
        <p:spPr>
          <a:xfrm>
            <a:off x="4459712" y="1615440"/>
            <a:ext cx="3283200" cy="4759960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805408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03" userDrawn="1">
          <p15:clr>
            <a:srgbClr val="FBAE40"/>
          </p15:clr>
        </p15:guide>
        <p15:guide id="2" pos="2464" userDrawn="1">
          <p15:clr>
            <a:srgbClr val="FBAE40"/>
          </p15:clr>
        </p15:guide>
        <p15:guide id="3" pos="4883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1018" userDrawn="1">
          <p15:clr>
            <a:srgbClr val="FBAE40"/>
          </p15:clr>
        </p15:guide>
        <p15:guide id="6" orient="horz" pos="9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6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7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8" name="Объект 3"/>
          <p:cNvSpPr>
            <a:spLocks noGrp="1"/>
          </p:cNvSpPr>
          <p:nvPr>
            <p:ph sz="quarter" idx="24"/>
          </p:nvPr>
        </p:nvSpPr>
        <p:spPr>
          <a:xfrm>
            <a:off x="8315888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8315888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0" name="Объект 3"/>
          <p:cNvSpPr>
            <a:spLocks noGrp="1"/>
          </p:cNvSpPr>
          <p:nvPr>
            <p:ph sz="quarter" idx="26"/>
          </p:nvPr>
        </p:nvSpPr>
        <p:spPr>
          <a:xfrm>
            <a:off x="61323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1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61323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2" name="Объект 3"/>
          <p:cNvSpPr>
            <a:spLocks noGrp="1"/>
          </p:cNvSpPr>
          <p:nvPr>
            <p:ph sz="quarter" idx="28"/>
          </p:nvPr>
        </p:nvSpPr>
        <p:spPr>
          <a:xfrm>
            <a:off x="4459712" y="1616075"/>
            <a:ext cx="3283200" cy="1807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3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4459712" y="980160"/>
            <a:ext cx="3283200" cy="523519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96879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58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29" userDrawn="1">
          <p15:clr>
            <a:srgbClr val="FBAE40"/>
          </p15:clr>
        </p15:guide>
        <p15:guide id="4" pos="4890" userDrawn="1">
          <p15:clr>
            <a:srgbClr val="FBAE40"/>
          </p15:clr>
        </p15:guide>
        <p15:guide id="5" orient="horz" pos="947" userDrawn="1">
          <p15:clr>
            <a:srgbClr val="FBAE40"/>
          </p15:clr>
        </p15:guide>
        <p15:guide id="6" orient="horz" pos="2478" userDrawn="1">
          <p15:clr>
            <a:srgbClr val="FBAE40"/>
          </p15:clr>
        </p15:guide>
        <p15:guide id="7" orient="horz" pos="2157" userDrawn="1">
          <p15:clr>
            <a:srgbClr val="FBAE40"/>
          </p15:clr>
        </p15:guide>
        <p15:guide id="8" orient="horz" pos="1018" userDrawn="1">
          <p15:clr>
            <a:srgbClr val="FBAE40"/>
          </p15:clr>
        </p15:guide>
        <p15:guide id="9" orient="horz" pos="2874" userDrawn="1">
          <p15:clr>
            <a:srgbClr val="FBAE40"/>
          </p15:clr>
        </p15:guide>
        <p15:guide id="10" orient="horz" pos="280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вертикальны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8"/>
          </p:nvPr>
        </p:nvSpPr>
        <p:spPr>
          <a:xfrm>
            <a:off x="8315888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61323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22"/>
          </p:nvPr>
        </p:nvSpPr>
        <p:spPr>
          <a:xfrm>
            <a:off x="4459712" y="976313"/>
            <a:ext cx="3283200" cy="5399087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21898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803" userDrawn="1">
          <p15:clr>
            <a:srgbClr val="FBAE40"/>
          </p15:clr>
        </p15:guide>
        <p15:guide id="3" pos="5235" userDrawn="1">
          <p15:clr>
            <a:srgbClr val="FBAE40"/>
          </p15:clr>
        </p15:guide>
        <p15:guide id="4" pos="488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359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9272904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4"/>
          </p:nvPr>
        </p:nvSpPr>
        <p:spPr>
          <a:xfrm>
            <a:off x="6388099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>
          <a:xfrm>
            <a:off x="6398259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26"/>
          </p:nvPr>
        </p:nvSpPr>
        <p:spPr>
          <a:xfrm>
            <a:off x="3484880" y="1616075"/>
            <a:ext cx="2323628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7" hasCustomPrompt="1"/>
          </p:nvPr>
        </p:nvSpPr>
        <p:spPr>
          <a:xfrm>
            <a:off x="3492664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8"/>
          </p:nvPr>
        </p:nvSpPr>
        <p:spPr>
          <a:xfrm>
            <a:off x="600075" y="1616075"/>
            <a:ext cx="2346325" cy="47593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10235" y="990321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505753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pos="3659" userDrawn="1">
          <p15:clr>
            <a:srgbClr val="FBAE40"/>
          </p15:clr>
        </p15:guide>
        <p15:guide id="3" pos="2195" userDrawn="1">
          <p15:clr>
            <a:srgbClr val="FBAE40"/>
          </p15:clr>
        </p15:guide>
        <p15:guide id="4" pos="1856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6" userDrawn="1">
          <p15:clr>
            <a:srgbClr val="FBAE40"/>
          </p15:clr>
        </p15:guide>
        <p15:guide id="7" orient="horz" pos="1018" userDrawn="1">
          <p15:clr>
            <a:srgbClr val="FBAE40"/>
          </p15:clr>
        </p15:guide>
        <p15:guide id="8" orient="horz" pos="94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3" name="Объект 3"/>
          <p:cNvSpPr>
            <a:spLocks noGrp="1"/>
          </p:cNvSpPr>
          <p:nvPr>
            <p:ph sz="quarter" idx="18"/>
          </p:nvPr>
        </p:nvSpPr>
        <p:spPr>
          <a:xfrm>
            <a:off x="8315888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8315888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Объект 3"/>
          <p:cNvSpPr>
            <a:spLocks noGrp="1"/>
          </p:cNvSpPr>
          <p:nvPr>
            <p:ph sz="quarter" idx="20"/>
          </p:nvPr>
        </p:nvSpPr>
        <p:spPr>
          <a:xfrm>
            <a:off x="61323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61323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2"/>
          </p:nvPr>
        </p:nvSpPr>
        <p:spPr>
          <a:xfrm>
            <a:off x="4459712" y="4562475"/>
            <a:ext cx="3283200" cy="1820863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23" hasCustomPrompt="1"/>
          </p:nvPr>
        </p:nvSpPr>
        <p:spPr>
          <a:xfrm>
            <a:off x="4459712" y="3942649"/>
            <a:ext cx="32832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59702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 userDrawn="1">
          <p15:clr>
            <a:srgbClr val="FBAE40"/>
          </p15:clr>
        </p15:guide>
        <p15:guide id="2" pos="2797" userDrawn="1">
          <p15:clr>
            <a:srgbClr val="FBAE40"/>
          </p15:clr>
        </p15:guide>
        <p15:guide id="3" pos="4890" userDrawn="1">
          <p15:clr>
            <a:srgbClr val="FBAE40"/>
          </p15:clr>
        </p15:guide>
        <p15:guide id="4" pos="523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483" userDrawn="1">
          <p15:clr>
            <a:srgbClr val="FBAE40"/>
          </p15:clr>
        </p15:guide>
        <p15:guide id="7" orient="horz" pos="2797" userDrawn="1">
          <p15:clr>
            <a:srgbClr val="FBAE40"/>
          </p15:clr>
        </p15:guide>
        <p15:guide id="8" orient="horz" pos="287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600075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4440238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3" name="Рисунок 3"/>
          <p:cNvSpPr>
            <a:spLocks noGrp="1"/>
          </p:cNvSpPr>
          <p:nvPr>
            <p:ph type="pic" sz="quarter" idx="21"/>
          </p:nvPr>
        </p:nvSpPr>
        <p:spPr>
          <a:xfrm>
            <a:off x="8310563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600075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4442961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6"/>
          <p:cNvSpPr>
            <a:spLocks noGrp="1"/>
          </p:cNvSpPr>
          <p:nvPr>
            <p:ph type="body" sz="quarter" idx="24"/>
          </p:nvPr>
        </p:nvSpPr>
        <p:spPr>
          <a:xfrm>
            <a:off x="8314782" y="5949939"/>
            <a:ext cx="3311525" cy="432048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13577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3678" userDrawn="1">
          <p15:clr>
            <a:srgbClr val="FBAE40"/>
          </p15:clr>
        </p15:guide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 userDrawn="1">
          <p15:clr>
            <a:srgbClr val="FBAE40"/>
          </p15:clr>
        </p15:guide>
        <p15:guide id="6" orient="horz" pos="2235" userDrawn="1">
          <p15:clr>
            <a:srgbClr val="FBAE40"/>
          </p15:clr>
        </p15:guide>
        <p15:guide id="7" orient="horz" pos="2404" userDrawn="1">
          <p15:clr>
            <a:srgbClr val="FBAE40"/>
          </p15:clr>
        </p15:guide>
        <p15:guide id="8" orient="horz" pos="374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руговые заполнители под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00075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1"/>
          </p:nvPr>
        </p:nvSpPr>
        <p:spPr>
          <a:xfrm>
            <a:off x="4440238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2"/>
          </p:nvPr>
        </p:nvSpPr>
        <p:spPr>
          <a:xfrm>
            <a:off x="8310563" y="976313"/>
            <a:ext cx="2020639" cy="2020639"/>
          </a:xfrm>
          <a:prstGeom prst="ellipse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600075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Текст 6"/>
          <p:cNvSpPr>
            <a:spLocks noGrp="1"/>
          </p:cNvSpPr>
          <p:nvPr>
            <p:ph type="body" sz="quarter" idx="17"/>
          </p:nvPr>
        </p:nvSpPr>
        <p:spPr>
          <a:xfrm>
            <a:off x="4442961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6"/>
          <p:cNvSpPr>
            <a:spLocks noGrp="1"/>
          </p:cNvSpPr>
          <p:nvPr>
            <p:ph type="body" sz="quarter" idx="18"/>
          </p:nvPr>
        </p:nvSpPr>
        <p:spPr>
          <a:xfrm>
            <a:off x="8314782" y="3110601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Рисунок 3"/>
          <p:cNvSpPr>
            <a:spLocks noGrp="1"/>
          </p:cNvSpPr>
          <p:nvPr>
            <p:ph type="pic" sz="quarter" idx="19"/>
          </p:nvPr>
        </p:nvSpPr>
        <p:spPr>
          <a:xfrm>
            <a:off x="2520156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</a:p>
        </p:txBody>
      </p:sp>
      <p:sp>
        <p:nvSpPr>
          <p:cNvPr id="32" name="Рисунок 3"/>
          <p:cNvSpPr>
            <a:spLocks noGrp="1"/>
          </p:cNvSpPr>
          <p:nvPr>
            <p:ph type="pic" sz="quarter" idx="20"/>
          </p:nvPr>
        </p:nvSpPr>
        <p:spPr>
          <a:xfrm>
            <a:off x="6375400" y="3815651"/>
            <a:ext cx="2020639" cy="2020639"/>
          </a:xfrm>
          <a:prstGeom prst="ellipse">
            <a:avLst/>
          </a:prstGeom>
        </p:spPr>
        <p:txBody>
          <a:bodyPr lIns="0" rIns="0"/>
          <a:lstStyle/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34" name="Текст 6"/>
          <p:cNvSpPr>
            <a:spLocks noGrp="1"/>
          </p:cNvSpPr>
          <p:nvPr>
            <p:ph type="body" sz="quarter" idx="22"/>
          </p:nvPr>
        </p:nvSpPr>
        <p:spPr>
          <a:xfrm>
            <a:off x="2520156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6"/>
          <p:cNvSpPr>
            <a:spLocks noGrp="1"/>
          </p:cNvSpPr>
          <p:nvPr>
            <p:ph type="body" sz="quarter" idx="23"/>
          </p:nvPr>
        </p:nvSpPr>
        <p:spPr>
          <a:xfrm>
            <a:off x="6375400" y="5949939"/>
            <a:ext cx="3311525" cy="432048"/>
          </a:xfrm>
        </p:spPr>
        <p:txBody>
          <a:bodyPr lIns="0" rIns="0"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60014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797">
          <p15:clr>
            <a:srgbClr val="FBAE40"/>
          </p15:clr>
        </p15:guide>
        <p15:guide id="3" pos="4890">
          <p15:clr>
            <a:srgbClr val="FBAE40"/>
          </p15:clr>
        </p15:guide>
        <p15:guide id="4" pos="5235">
          <p15:clr>
            <a:srgbClr val="FBAE40"/>
          </p15:clr>
        </p15:guide>
        <p15:guide id="5" orient="horz" pos="1950">
          <p15:clr>
            <a:srgbClr val="FBAE40"/>
          </p15:clr>
        </p15:guide>
        <p15:guide id="6" orient="horz" pos="2235">
          <p15:clr>
            <a:srgbClr val="FBAE40"/>
          </p15:clr>
        </p15:guide>
        <p15:guide id="7" orient="horz" pos="2404">
          <p15:clr>
            <a:srgbClr val="FBAE40"/>
          </p15:clr>
        </p15:guide>
        <p15:guide id="8" orient="horz" pos="3748">
          <p15:clr>
            <a:srgbClr val="FBAE40"/>
          </p15:clr>
        </p15:guide>
        <p15:guide id="9" orient="horz" pos="367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д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4"/>
          </p:nvPr>
        </p:nvSpPr>
        <p:spPr>
          <a:xfrm>
            <a:off x="600076" y="981076"/>
            <a:ext cx="11002962" cy="2447924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25"/>
          </p:nvPr>
        </p:nvSpPr>
        <p:spPr>
          <a:xfrm>
            <a:off x="9272904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26"/>
          </p:nvPr>
        </p:nvSpPr>
        <p:spPr>
          <a:xfrm>
            <a:off x="6388099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9" name="Объект 3"/>
          <p:cNvSpPr>
            <a:spLocks noGrp="1"/>
          </p:cNvSpPr>
          <p:nvPr>
            <p:ph sz="quarter" idx="27"/>
          </p:nvPr>
        </p:nvSpPr>
        <p:spPr>
          <a:xfrm>
            <a:off x="3484880" y="4562475"/>
            <a:ext cx="2323628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0" name="Объект 3"/>
          <p:cNvSpPr>
            <a:spLocks noGrp="1"/>
          </p:cNvSpPr>
          <p:nvPr>
            <p:ph sz="quarter" idx="28"/>
          </p:nvPr>
        </p:nvSpPr>
        <p:spPr>
          <a:xfrm>
            <a:off x="600075" y="4562475"/>
            <a:ext cx="2346325" cy="1812925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1pPr>
            <a:lvl2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00"/>
            </a:lvl2pPr>
            <a:lvl3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9280688" y="3940952"/>
            <a:ext cx="231840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29" hasCustomPrompt="1"/>
          </p:nvPr>
        </p:nvSpPr>
        <p:spPr>
          <a:xfrm>
            <a:off x="6398258" y="3940952"/>
            <a:ext cx="2339341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0" hasCustomPrompt="1"/>
          </p:nvPr>
        </p:nvSpPr>
        <p:spPr>
          <a:xfrm>
            <a:off x="3492664" y="3940952"/>
            <a:ext cx="2315999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10235" y="3940952"/>
            <a:ext cx="2345690" cy="486000"/>
          </a:xfrm>
          <a:prstGeom prst="rect">
            <a:avLst/>
          </a:prstGeom>
        </p:spPr>
        <p:txBody>
          <a:bodyPr lIns="0" rIns="0" anchor="t" anchorCtr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53063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62" userDrawn="1">
          <p15:clr>
            <a:srgbClr val="FBAE40"/>
          </p15:clr>
        </p15:guide>
        <p15:guide id="2" pos="2195" userDrawn="1">
          <p15:clr>
            <a:srgbClr val="FBAE40"/>
          </p15:clr>
        </p15:guide>
        <p15:guide id="3" pos="3659" userDrawn="1">
          <p15:clr>
            <a:srgbClr val="FBAE40"/>
          </p15:clr>
        </p15:guide>
        <p15:guide id="4" pos="4021" userDrawn="1">
          <p15:clr>
            <a:srgbClr val="FBAE40"/>
          </p15:clr>
        </p15:guide>
        <p15:guide id="5" pos="5504" userDrawn="1">
          <p15:clr>
            <a:srgbClr val="FBAE40"/>
          </p15:clr>
        </p15:guide>
        <p15:guide id="6" pos="5837" userDrawn="1">
          <p15:clr>
            <a:srgbClr val="FBAE40"/>
          </p15:clr>
        </p15:guide>
        <p15:guide id="7" orient="horz" pos="2478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9" orient="horz" pos="2795" userDrawn="1">
          <p15:clr>
            <a:srgbClr val="FBAE40"/>
          </p15:clr>
        </p15:guide>
        <p15:guide id="10" orient="horz" pos="287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подзаголовками горизонта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600075" y="3933825"/>
            <a:ext cx="11002963" cy="50323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600075" y="4562475"/>
            <a:ext cx="11002963" cy="180869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975360"/>
            <a:ext cx="11002963" cy="505112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2"/>
          <p:cNvSpPr>
            <a:spLocks noGrp="1"/>
          </p:cNvSpPr>
          <p:nvPr>
            <p:ph sz="quarter" idx="32" hasCustomPrompt="1"/>
          </p:nvPr>
        </p:nvSpPr>
        <p:spPr>
          <a:xfrm>
            <a:off x="600075" y="1616075"/>
            <a:ext cx="11002963" cy="181292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498755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2478" userDrawn="1">
          <p15:clr>
            <a:srgbClr val="FBAE40"/>
          </p15:clr>
        </p15:guide>
        <p15:guide id="3" orient="horz" pos="2795" userDrawn="1">
          <p15:clr>
            <a:srgbClr val="FBAE40"/>
          </p15:clr>
        </p15:guide>
        <p15:guide id="4" orient="horz" pos="2874" userDrawn="1">
          <p15:clr>
            <a:srgbClr val="FBAE40"/>
          </p15:clr>
        </p15:guide>
        <p15:guide id="5" orient="horz" pos="941" userDrawn="1">
          <p15:clr>
            <a:srgbClr val="FBAE40"/>
          </p15:clr>
        </p15:guide>
        <p15:guide id="6" orient="horz" pos="1018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600075" y="3921124"/>
            <a:ext cx="11002963" cy="245427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6383338" y="981075"/>
            <a:ext cx="5219700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00076" y="981075"/>
            <a:ext cx="5208588" cy="244284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0616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57" userDrawn="1">
          <p15:clr>
            <a:srgbClr val="FBAE40"/>
          </p15:clr>
        </p15:guide>
        <p15:guide id="3" orient="horz" pos="2470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: дв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383338" y="984847"/>
            <a:ext cx="5219700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83338" y="3933824"/>
            <a:ext cx="5219700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2"/>
          </p:nvPr>
        </p:nvSpPr>
        <p:spPr>
          <a:xfrm>
            <a:off x="600076" y="981075"/>
            <a:ext cx="5208588" cy="5399405"/>
          </a:xfrm>
          <a:prstGeom prst="rect">
            <a:avLst/>
          </a:prstGeom>
        </p:spPr>
        <p:txBody>
          <a:bodyPr lIns="0" rIns="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75987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FBAE40"/>
          </p15:clr>
        </p15:guide>
        <p15:guide id="2" pos="4021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2478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00075" y="986473"/>
            <a:ext cx="5208588" cy="2444153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sz="1400"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391388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0"/>
          <p:cNvSpPr>
            <a:spLocks noGrp="1"/>
          </p:cNvSpPr>
          <p:nvPr>
            <p:ph sz="quarter" idx="35" hasCustomPrompt="1"/>
          </p:nvPr>
        </p:nvSpPr>
        <p:spPr>
          <a:xfrm>
            <a:off x="600075" y="393545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40"/>
          <p:cNvSpPr>
            <a:spLocks noGrp="1"/>
          </p:cNvSpPr>
          <p:nvPr>
            <p:ph sz="quarter" idx="36" hasCustomPrompt="1"/>
          </p:nvPr>
        </p:nvSpPr>
        <p:spPr>
          <a:xfrm>
            <a:off x="6389415" y="998220"/>
            <a:ext cx="5208588" cy="24466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800"/>
              </a:spcBef>
              <a:buFont typeface="Wingdings" pitchFamily="2" charset="2"/>
              <a:defRPr lang="ru-RU" sz="1400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</p:spTree>
    <p:extLst>
      <p:ext uri="{BB962C8B-B14F-4D97-AF65-F5344CB8AC3E}">
        <p14:creationId xmlns:p14="http://schemas.microsoft.com/office/powerpoint/2010/main" val="2309428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  <p15:guide id="2" orient="horz" pos="2170" userDrawn="1">
          <p15:clr>
            <a:srgbClr val="FBAE40"/>
          </p15:clr>
        </p15:guide>
        <p15:guide id="3" orient="horz" pos="2477" userDrawn="1">
          <p15:clr>
            <a:srgbClr val="FBAE40"/>
          </p15:clr>
        </p15:guide>
        <p15:guide id="4" pos="3659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ПРИЛОЖЕНИЕ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>
          <a:xfrm>
            <a:off x="600074" y="981075"/>
            <a:ext cx="11002645" cy="5394325"/>
          </a:xfrm>
        </p:spPr>
        <p:txBody>
          <a:bodyPr lIns="0" r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526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азделите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 userDrawn="1"/>
        </p:nvSpPr>
        <p:spPr>
          <a:xfrm>
            <a:off x="3196958" y="0"/>
            <a:ext cx="1093407" cy="2302136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459015" y="1772940"/>
            <a:ext cx="5093370" cy="1296020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24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313355" y="1344876"/>
            <a:ext cx="838429" cy="871297"/>
          </a:xfrm>
          <a:prstGeom prst="rect">
            <a:avLst/>
          </a:prstGeom>
        </p:spPr>
        <p:txBody>
          <a:bodyPr lIns="0" rIns="0" anchor="ctr" anchorCtr="0"/>
          <a:lstStyle>
            <a:lvl1pPr algn="ctr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20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 flipV="1">
            <a:off x="3196958" y="2302134"/>
            <a:ext cx="1093407" cy="455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4" name="Группа 43"/>
          <p:cNvGrpSpPr/>
          <p:nvPr userDrawn="1"/>
        </p:nvGrpSpPr>
        <p:grpSpPr>
          <a:xfrm>
            <a:off x="603076" y="427175"/>
            <a:ext cx="1712192" cy="483160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45" name="Группа 44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5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0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46" name="Группа 45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5716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180975" indent="-180975">
              <a:buClr>
                <a:schemeClr val="bg1"/>
              </a:buClr>
              <a:defRPr lang="ru-RU" sz="14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>
              <a:buClr>
                <a:schemeClr val="bg1"/>
              </a:buClr>
              <a:defRPr lang="ru-RU" sz="1200" kern="1200" dirty="0" smtClean="0">
                <a:solidFill>
                  <a:schemeClr val="bg1"/>
                </a:solidFill>
                <a:latin typeface="+mn-lt"/>
                <a:ea typeface="PF Din Text Cond Pro" charset="0"/>
                <a:cs typeface="PF Din Text Cond Pro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24" name="Группа 23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33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5" name="Группа 24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1977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Изображение и подпись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24" name="Группа 23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33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5" name="Группа 24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64846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ри вертикальных объекта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32"/>
          </p:nvPr>
        </p:nvSpPr>
        <p:spPr>
          <a:xfrm>
            <a:off x="613232" y="976313"/>
            <a:ext cx="328320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7" name="Объект 3"/>
          <p:cNvSpPr>
            <a:spLocks noGrp="1"/>
          </p:cNvSpPr>
          <p:nvPr>
            <p:ph sz="quarter" idx="33"/>
          </p:nvPr>
        </p:nvSpPr>
        <p:spPr>
          <a:xfrm>
            <a:off x="4453666" y="976313"/>
            <a:ext cx="3289246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8" name="Объект 3"/>
          <p:cNvSpPr>
            <a:spLocks noGrp="1"/>
          </p:cNvSpPr>
          <p:nvPr>
            <p:ph sz="quarter" idx="34"/>
          </p:nvPr>
        </p:nvSpPr>
        <p:spPr>
          <a:xfrm>
            <a:off x="8315888" y="976313"/>
            <a:ext cx="3287150" cy="5407025"/>
          </a:xfrm>
          <a:prstGeom prst="rect">
            <a:avLst/>
          </a:prstGeo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grpSp>
        <p:nvGrpSpPr>
          <p:cNvPr id="30" name="Группа 29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31" name="Группа 30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46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32" name="Группа 31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9029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64">
          <p15:clr>
            <a:srgbClr val="FBAE40"/>
          </p15:clr>
        </p15:guide>
        <p15:guide id="2" pos="2803">
          <p15:clr>
            <a:srgbClr val="FBAE40"/>
          </p15:clr>
        </p15:guide>
        <p15:guide id="3" pos="5235">
          <p15:clr>
            <a:srgbClr val="FBAE40"/>
          </p15:clr>
        </p15:guide>
        <p15:guide id="4" pos="488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>
            <a:extLst>
              <a:ext uri="{FF2B5EF4-FFF2-40B4-BE49-F238E27FC236}">
                <a16:creationId xmlns:a16="http://schemas.microsoft.com/office/drawing/2014/main" id="{61569E61-9793-9949-BB60-58FF684FF7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8731" y="4005064"/>
            <a:ext cx="5354963" cy="1196360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8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И.О. Фамилия докладчика</a:t>
            </a:r>
          </a:p>
          <a:p>
            <a:pPr lvl="0"/>
            <a:r>
              <a:rPr lang="ru-RU" dirty="0"/>
              <a:t>Должность докладчика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ED8F9A9-912E-B94D-A01A-D51291076A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8883" y="957069"/>
            <a:ext cx="5354963" cy="664797"/>
          </a:xfrm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ACF8D5E-486E-A342-8AD0-94191DE6A3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784" y="882332"/>
            <a:ext cx="1549400" cy="469900"/>
          </a:xfrm>
          <a:prstGeom prst="rect">
            <a:avLst/>
          </a:prstGeom>
        </p:spPr>
      </p:pic>
      <p:sp>
        <p:nvSpPr>
          <p:cNvPr id="13" name="Текст 8">
            <a:extLst>
              <a:ext uri="{FF2B5EF4-FFF2-40B4-BE49-F238E27FC236}">
                <a16:creationId xmlns:a16="http://schemas.microsoft.com/office/drawing/2014/main" id="{CD25E80B-C106-5C47-B5D6-47EA97A390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8731" y="5669272"/>
            <a:ext cx="5354963" cy="352016"/>
          </a:xfrm>
        </p:spPr>
        <p:txBody>
          <a:bodyPr wrap="square" lIns="0" rIns="0" anchor="t">
            <a:noAutofit/>
          </a:bodyPr>
          <a:lstStyle>
            <a:lvl1pPr>
              <a:spcBef>
                <a:spcPts val="0"/>
              </a:spcBef>
              <a:defRPr sz="1400" b="1" baseline="0">
                <a:solidFill>
                  <a:schemeClr val="tx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500" b="1">
                <a:solidFill>
                  <a:schemeClr val="bg1"/>
                </a:solidFill>
              </a:defRPr>
            </a:lvl3pPr>
            <a:lvl4pPr>
              <a:defRPr sz="2400" b="1">
                <a:solidFill>
                  <a:schemeClr val="bg1"/>
                </a:solidFill>
              </a:defRPr>
            </a:lvl4pPr>
            <a:lvl5pPr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ДАТА  </a:t>
            </a:r>
            <a:r>
              <a:rPr lang="en-US" dirty="0"/>
              <a:t>I  </a:t>
            </a:r>
            <a:r>
              <a:rPr lang="ru-RU" dirty="0"/>
              <a:t>РЕГИОН</a:t>
            </a:r>
          </a:p>
        </p:txBody>
      </p:sp>
    </p:spTree>
    <p:extLst>
      <p:ext uri="{BB962C8B-B14F-4D97-AF65-F5344CB8AC3E}">
        <p14:creationId xmlns:p14="http://schemas.microsoft.com/office/powerpoint/2010/main" val="12650539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71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Разделительный слайд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4719" y="3861048"/>
            <a:ext cx="8368315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545202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4720" y="4806984"/>
            <a:ext cx="8368318" cy="720080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</p:spTree>
    <p:extLst>
      <p:ext uri="{BB962C8B-B14F-4D97-AF65-F5344CB8AC3E}">
        <p14:creationId xmlns:p14="http://schemas.microsoft.com/office/powerpoint/2010/main" val="58977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Разделите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2855640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ru-RU" sz="1400" b="0" i="0" dirty="0">
              <a:solidFill>
                <a:schemeClr val="tx1"/>
              </a:solidFill>
              <a:latin typeface="PF Din Text Cond Pro Обычный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033937" y="2862768"/>
            <a:ext cx="7569101" cy="1032574"/>
          </a:xfrm>
          <a:prstGeom prst="rect">
            <a:avLst/>
          </a:prstGeom>
        </p:spPr>
        <p:txBody>
          <a:bodyPr lIns="0" rIns="0" anchor="t" anchorCtr="0"/>
          <a:lstStyle>
            <a:lvl1pPr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Название раздела в одну</a:t>
            </a:r>
            <a:br>
              <a:rPr lang="ru-RU" dirty="0"/>
            </a:br>
            <a:r>
              <a:rPr lang="ru-RU" dirty="0"/>
              <a:t>или несколько строк</a:t>
            </a:r>
          </a:p>
        </p:txBody>
      </p:sp>
      <p:sp>
        <p:nvSpPr>
          <p:cNvPr id="30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033938" y="4595856"/>
            <a:ext cx="7569104" cy="571168"/>
          </a:xfrm>
          <a:prstGeom prst="rect">
            <a:avLst/>
          </a:prstGeom>
        </p:spPr>
        <p:txBody>
          <a:bodyPr lIns="0" rIns="0" anchor="ctr"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Краткое пояснение названия</a:t>
            </a:r>
            <a:br>
              <a:rPr lang="ru-RU" dirty="0"/>
            </a:br>
            <a:r>
              <a:rPr lang="ru-RU" dirty="0"/>
              <a:t>в одну или две строки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4719" y="2787576"/>
            <a:ext cx="792088" cy="871297"/>
          </a:xfrm>
          <a:prstGeom prst="rect">
            <a:avLst/>
          </a:prstGeom>
        </p:spPr>
        <p:txBody>
          <a:bodyPr lIns="0" rIns="0" anchor="ctr" anchorCtr="0"/>
          <a:lstStyle>
            <a:lvl1pPr algn="l"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623392" y="463656"/>
            <a:ext cx="1556539" cy="439236"/>
            <a:chOff x="0" y="687388"/>
            <a:chExt cx="1440180" cy="406401"/>
          </a:xfrm>
          <a:solidFill>
            <a:schemeClr val="bg1"/>
          </a:solidFill>
        </p:grpSpPr>
        <p:grpSp>
          <p:nvGrpSpPr>
            <p:cNvPr id="9" name="Группа 8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10" name="Группа 9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6494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36">
          <p15:clr>
            <a:srgbClr val="FBAE40"/>
          </p15:clr>
        </p15:guide>
        <p15:guide id="2" orient="horz" pos="217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530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2115819" y="976313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 hasCustomPrompt="1"/>
          </p:nvPr>
        </p:nvSpPr>
        <p:spPr>
          <a:xfrm>
            <a:off x="1014254" y="981180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1561990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4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1566857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214766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17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215253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2115819" y="2733344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0" name="Текст 10"/>
          <p:cNvSpPr>
            <a:spLocks noGrp="1"/>
          </p:cNvSpPr>
          <p:nvPr>
            <p:ph type="body" sz="quarter" idx="18" hasCustomPrompt="1"/>
          </p:nvPr>
        </p:nvSpPr>
        <p:spPr>
          <a:xfrm>
            <a:off x="1014254" y="2738211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2115819" y="3319021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3" name="Текст 10"/>
          <p:cNvSpPr>
            <a:spLocks noGrp="1"/>
          </p:cNvSpPr>
          <p:nvPr>
            <p:ph type="body" sz="quarter" idx="20" hasCustomPrompt="1"/>
          </p:nvPr>
        </p:nvSpPr>
        <p:spPr>
          <a:xfrm>
            <a:off x="1014254" y="3323888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13" hasCustomPrompt="1"/>
          </p:nvPr>
        </p:nvSpPr>
        <p:spPr>
          <a:xfrm>
            <a:off x="2115819" y="3904698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6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14254" y="3909565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2115819" y="4490377"/>
            <a:ext cx="9479516" cy="446197"/>
          </a:xfrm>
        </p:spPr>
        <p:txBody>
          <a:bodyPr anchor="ctr"/>
          <a:lstStyle>
            <a:lvl1pPr>
              <a:defRPr baseline="0"/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9" name="Текст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14254" y="4495244"/>
            <a:ext cx="383357" cy="436463"/>
          </a:xfrm>
        </p:spPr>
        <p:txBody>
          <a:bodyPr lIns="0" rIns="0" anchor="ctr"/>
          <a:lstStyle>
            <a:lvl1pPr>
              <a:defRPr sz="32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ru-RU"/>
              <a:t>№</a:t>
            </a:r>
            <a:endParaRPr lang="ru-RU" dirty="0"/>
          </a:p>
        </p:txBody>
      </p:sp>
      <p:sp>
        <p:nvSpPr>
          <p:cNvPr id="30" name="Объект 15"/>
          <p:cNvSpPr txBox="1">
            <a:spLocks/>
          </p:cNvSpPr>
          <p:nvPr userDrawn="1"/>
        </p:nvSpPr>
        <p:spPr>
          <a:xfrm>
            <a:off x="-2040904" y="980551"/>
            <a:ext cx="1920220" cy="455877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0838" indent="-169863" algn="l" defTabSz="914400" rtl="0" eaLnBrk="1" latinLnBrk="0" hangingPunct="1">
              <a:spcBef>
                <a:spcPts val="600"/>
              </a:spcBef>
              <a:buClr>
                <a:srgbClr val="4F81BD"/>
              </a:buClr>
              <a:buSzPct val="105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 </a:t>
            </a:r>
            <a:b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без подразделов </a:t>
            </a:r>
            <a: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рекомендуется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использования 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в презентации </a:t>
            </a:r>
            <a:b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для показа на экране.</a:t>
            </a:r>
          </a:p>
          <a:p>
            <a:r>
              <a:rPr lang="ru-RU" dirty="0">
                <a:solidFill>
                  <a:schemeClr val="tx1">
                    <a:lumMod val="60000"/>
                    <a:lumOff val="40000"/>
                  </a:schemeClr>
                </a:solidFill>
              </a:rPr>
              <a:t>Содержание</a:t>
            </a:r>
            <a:r>
              <a:rPr lang="ru-RU" baseline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 помогает аудитории ориентироваться в структуре презентации.</a:t>
            </a:r>
            <a:endParaRPr lang="ru-RU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6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0"/>
          </p:nvPr>
        </p:nvSpPr>
        <p:spPr>
          <a:xfrm>
            <a:off x="599440" y="975360"/>
            <a:ext cx="11003280" cy="539686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691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99440" y="975360"/>
            <a:ext cx="11003280" cy="540512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4347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ogoEng" hidden="1"/>
          <p:cNvSpPr/>
          <p:nvPr userDrawn="1"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 dirty="0">
                <a:solidFill>
                  <a:schemeClr val="bg2"/>
                </a:solidFill>
              </a:rPr>
              <a:t>Gazprom</a:t>
            </a:r>
            <a:r>
              <a:rPr lang="en-US" sz="1000" baseline="0" noProof="0" dirty="0">
                <a:solidFill>
                  <a:schemeClr val="bg2"/>
                </a:solidFill>
              </a:rPr>
              <a:t> </a:t>
            </a:r>
            <a:r>
              <a:rPr lang="en-US" sz="1000" baseline="0" noProof="0" dirty="0" err="1">
                <a:solidFill>
                  <a:schemeClr val="bg2"/>
                </a:solidFill>
              </a:rPr>
              <a:t>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idx="1"/>
          </p:nvPr>
        </p:nvSpPr>
        <p:spPr>
          <a:xfrm>
            <a:off x="599441" y="981512"/>
            <a:ext cx="11003279" cy="5390713"/>
          </a:xfrm>
          <a:prstGeom prst="rect">
            <a:avLst/>
          </a:prstGeom>
          <a:ln>
            <a:noFill/>
          </a:ln>
        </p:spPr>
        <p:txBody>
          <a:bodyPr vert="horz" lIns="72000" tIns="0" rIns="7200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11081195" y="6542052"/>
            <a:ext cx="521525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r"/>
            <a:fld id="{AF528B6D-1001-487C-8FFE-85B114390330}" type="slidenum">
              <a:rPr lang="ru-RU" sz="1200" b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PF Din Text Cond Pro" charset="0"/>
                <a:cs typeface="PF Din Text Cond Pro" charset="0"/>
              </a:rPr>
              <a:pPr algn="r"/>
              <a:t>‹#›</a:t>
            </a:fld>
            <a:endParaRPr lang="ru-RU" sz="1200" b="0" dirty="0">
              <a:solidFill>
                <a:schemeClr val="tx1">
                  <a:lumMod val="60000"/>
                  <a:lumOff val="40000"/>
                </a:schemeClr>
              </a:solidFill>
              <a:latin typeface="+mn-lt"/>
              <a:ea typeface="PF Din Text Cond Pro" charset="0"/>
              <a:cs typeface="PF Din Text Cond Pro" charset="0"/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115819" y="379859"/>
            <a:ext cx="9486901" cy="43135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613117" y="323850"/>
            <a:ext cx="1138551" cy="321285"/>
            <a:chOff x="0" y="687388"/>
            <a:chExt cx="1440180" cy="406401"/>
          </a:xfrm>
          <a:solidFill>
            <a:schemeClr val="accent1"/>
          </a:solidFill>
        </p:grpSpPr>
        <p:grpSp>
          <p:nvGrpSpPr>
            <p:cNvPr id="28" name="Группа 27"/>
            <p:cNvGrpSpPr/>
            <p:nvPr userDrawn="1"/>
          </p:nvGrpSpPr>
          <p:grpSpPr>
            <a:xfrm>
              <a:off x="493068" y="808707"/>
              <a:ext cx="947112" cy="176599"/>
              <a:chOff x="614988" y="259248"/>
              <a:chExt cx="1041891" cy="194272"/>
            </a:xfrm>
            <a:grpFill/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614988" y="260485"/>
                <a:ext cx="122502" cy="190560"/>
              </a:xfrm>
              <a:custGeom>
                <a:avLst/>
                <a:gdLst>
                  <a:gd name="T0" fmla="*/ 723 w 1181"/>
                  <a:gd name="T1" fmla="*/ 773 h 1846"/>
                  <a:gd name="T2" fmla="*/ 688 w 1181"/>
                  <a:gd name="T3" fmla="*/ 793 h 1846"/>
                  <a:gd name="T4" fmla="*/ 650 w 1181"/>
                  <a:gd name="T5" fmla="*/ 806 h 1846"/>
                  <a:gd name="T6" fmla="*/ 611 w 1181"/>
                  <a:gd name="T7" fmla="*/ 813 h 1846"/>
                  <a:gd name="T8" fmla="*/ 385 w 1181"/>
                  <a:gd name="T9" fmla="*/ 813 h 1846"/>
                  <a:gd name="T10" fmla="*/ 587 w 1181"/>
                  <a:gd name="T11" fmla="*/ 355 h 1846"/>
                  <a:gd name="T12" fmla="*/ 635 w 1181"/>
                  <a:gd name="T13" fmla="*/ 358 h 1846"/>
                  <a:gd name="T14" fmla="*/ 677 w 1181"/>
                  <a:gd name="T15" fmla="*/ 368 h 1846"/>
                  <a:gd name="T16" fmla="*/ 696 w 1181"/>
                  <a:gd name="T17" fmla="*/ 375 h 1846"/>
                  <a:gd name="T18" fmla="*/ 714 w 1181"/>
                  <a:gd name="T19" fmla="*/ 384 h 1846"/>
                  <a:gd name="T20" fmla="*/ 731 w 1181"/>
                  <a:gd name="T21" fmla="*/ 395 h 1846"/>
                  <a:gd name="T22" fmla="*/ 746 w 1181"/>
                  <a:gd name="T23" fmla="*/ 407 h 1846"/>
                  <a:gd name="T24" fmla="*/ 759 w 1181"/>
                  <a:gd name="T25" fmla="*/ 421 h 1846"/>
                  <a:gd name="T26" fmla="*/ 772 w 1181"/>
                  <a:gd name="T27" fmla="*/ 437 h 1846"/>
                  <a:gd name="T28" fmla="*/ 782 w 1181"/>
                  <a:gd name="T29" fmla="*/ 455 h 1846"/>
                  <a:gd name="T30" fmla="*/ 790 w 1181"/>
                  <a:gd name="T31" fmla="*/ 476 h 1846"/>
                  <a:gd name="T32" fmla="*/ 797 w 1181"/>
                  <a:gd name="T33" fmla="*/ 498 h 1846"/>
                  <a:gd name="T34" fmla="*/ 801 w 1181"/>
                  <a:gd name="T35" fmla="*/ 522 h 1846"/>
                  <a:gd name="T36" fmla="*/ 805 w 1181"/>
                  <a:gd name="T37" fmla="*/ 578 h 1846"/>
                  <a:gd name="T38" fmla="*/ 804 w 1181"/>
                  <a:gd name="T39" fmla="*/ 610 h 1846"/>
                  <a:gd name="T40" fmla="*/ 801 w 1181"/>
                  <a:gd name="T41" fmla="*/ 639 h 1846"/>
                  <a:gd name="T42" fmla="*/ 796 w 1181"/>
                  <a:gd name="T43" fmla="*/ 665 h 1846"/>
                  <a:gd name="T44" fmla="*/ 789 w 1181"/>
                  <a:gd name="T45" fmla="*/ 689 h 1846"/>
                  <a:gd name="T46" fmla="*/ 780 w 1181"/>
                  <a:gd name="T47" fmla="*/ 710 h 1846"/>
                  <a:gd name="T48" fmla="*/ 769 w 1181"/>
                  <a:gd name="T49" fmla="*/ 730 h 1846"/>
                  <a:gd name="T50" fmla="*/ 754 w 1181"/>
                  <a:gd name="T51" fmla="*/ 746 h 1846"/>
                  <a:gd name="T52" fmla="*/ 739 w 1181"/>
                  <a:gd name="T53" fmla="*/ 761 h 1846"/>
                  <a:gd name="T54" fmla="*/ 1151 w 1181"/>
                  <a:gd name="T55" fmla="*/ 797 h 1846"/>
                  <a:gd name="T56" fmla="*/ 1166 w 1181"/>
                  <a:gd name="T57" fmla="*/ 740 h 1846"/>
                  <a:gd name="T58" fmla="*/ 1176 w 1181"/>
                  <a:gd name="T59" fmla="*/ 680 h 1846"/>
                  <a:gd name="T60" fmla="*/ 1181 w 1181"/>
                  <a:gd name="T61" fmla="*/ 617 h 1846"/>
                  <a:gd name="T62" fmla="*/ 1181 w 1181"/>
                  <a:gd name="T63" fmla="*/ 546 h 1846"/>
                  <a:gd name="T64" fmla="*/ 1175 w 1181"/>
                  <a:gd name="T65" fmla="*/ 476 h 1846"/>
                  <a:gd name="T66" fmla="*/ 1164 w 1181"/>
                  <a:gd name="T67" fmla="*/ 411 h 1846"/>
                  <a:gd name="T68" fmla="*/ 1148 w 1181"/>
                  <a:gd name="T69" fmla="*/ 350 h 1846"/>
                  <a:gd name="T70" fmla="*/ 1127 w 1181"/>
                  <a:gd name="T71" fmla="*/ 295 h 1846"/>
                  <a:gd name="T72" fmla="*/ 1100 w 1181"/>
                  <a:gd name="T73" fmla="*/ 244 h 1846"/>
                  <a:gd name="T74" fmla="*/ 1070 w 1181"/>
                  <a:gd name="T75" fmla="*/ 199 h 1846"/>
                  <a:gd name="T76" fmla="*/ 1035 w 1181"/>
                  <a:gd name="T77" fmla="*/ 159 h 1846"/>
                  <a:gd name="T78" fmla="*/ 995 w 1181"/>
                  <a:gd name="T79" fmla="*/ 123 h 1846"/>
                  <a:gd name="T80" fmla="*/ 952 w 1181"/>
                  <a:gd name="T81" fmla="*/ 92 h 1846"/>
                  <a:gd name="T82" fmla="*/ 905 w 1181"/>
                  <a:gd name="T83" fmla="*/ 65 h 1846"/>
                  <a:gd name="T84" fmla="*/ 854 w 1181"/>
                  <a:gd name="T85" fmla="*/ 44 h 1846"/>
                  <a:gd name="T86" fmla="*/ 799 w 1181"/>
                  <a:gd name="T87" fmla="*/ 26 h 1846"/>
                  <a:gd name="T88" fmla="*/ 741 w 1181"/>
                  <a:gd name="T89" fmla="*/ 13 h 1846"/>
                  <a:gd name="T90" fmla="*/ 681 w 1181"/>
                  <a:gd name="T91" fmla="*/ 5 h 1846"/>
                  <a:gd name="T92" fmla="*/ 619 w 1181"/>
                  <a:gd name="T93" fmla="*/ 1 h 1846"/>
                  <a:gd name="T94" fmla="*/ 0 w 1181"/>
                  <a:gd name="T95" fmla="*/ 0 h 1846"/>
                  <a:gd name="T96" fmla="*/ 385 w 1181"/>
                  <a:gd name="T97" fmla="*/ 1846 h 1846"/>
                  <a:gd name="T98" fmla="*/ 608 w 1181"/>
                  <a:gd name="T99" fmla="*/ 1172 h 1846"/>
                  <a:gd name="T100" fmla="*/ 673 w 1181"/>
                  <a:gd name="T101" fmla="*/ 1169 h 1846"/>
                  <a:gd name="T102" fmla="*/ 734 w 1181"/>
                  <a:gd name="T103" fmla="*/ 1161 h 1846"/>
                  <a:gd name="T104" fmla="*/ 793 w 1181"/>
                  <a:gd name="T105" fmla="*/ 1148 h 1846"/>
                  <a:gd name="T106" fmla="*/ 847 w 1181"/>
                  <a:gd name="T107" fmla="*/ 1129 h 1846"/>
                  <a:gd name="T108" fmla="*/ 898 w 1181"/>
                  <a:gd name="T109" fmla="*/ 1106 h 1846"/>
                  <a:gd name="T110" fmla="*/ 945 w 1181"/>
                  <a:gd name="T111" fmla="*/ 1079 h 1846"/>
                  <a:gd name="T112" fmla="*/ 988 w 1181"/>
                  <a:gd name="T113" fmla="*/ 1047 h 1846"/>
                  <a:gd name="T114" fmla="*/ 1029 w 1181"/>
                  <a:gd name="T115" fmla="*/ 1011 h 1846"/>
                  <a:gd name="T116" fmla="*/ 1063 w 1181"/>
                  <a:gd name="T117" fmla="*/ 971 h 1846"/>
                  <a:gd name="T118" fmla="*/ 1093 w 1181"/>
                  <a:gd name="T119" fmla="*/ 925 h 1846"/>
                  <a:gd name="T120" fmla="*/ 1120 w 1181"/>
                  <a:gd name="T121" fmla="*/ 876 h 1846"/>
                  <a:gd name="T122" fmla="*/ 1142 w 1181"/>
                  <a:gd name="T123" fmla="*/ 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1" h="1846">
                    <a:moveTo>
                      <a:pt x="739" y="761"/>
                    </a:moveTo>
                    <a:lnTo>
                      <a:pt x="723" y="773"/>
                    </a:lnTo>
                    <a:lnTo>
                      <a:pt x="706" y="784"/>
                    </a:lnTo>
                    <a:lnTo>
                      <a:pt x="688" y="793"/>
                    </a:lnTo>
                    <a:lnTo>
                      <a:pt x="669" y="801"/>
                    </a:lnTo>
                    <a:lnTo>
                      <a:pt x="650" y="806"/>
                    </a:lnTo>
                    <a:lnTo>
                      <a:pt x="631" y="810"/>
                    </a:lnTo>
                    <a:lnTo>
                      <a:pt x="611" y="813"/>
                    </a:lnTo>
                    <a:lnTo>
                      <a:pt x="590" y="813"/>
                    </a:lnTo>
                    <a:lnTo>
                      <a:pt x="385" y="813"/>
                    </a:lnTo>
                    <a:lnTo>
                      <a:pt x="385" y="355"/>
                    </a:lnTo>
                    <a:lnTo>
                      <a:pt x="587" y="355"/>
                    </a:lnTo>
                    <a:lnTo>
                      <a:pt x="611" y="356"/>
                    </a:lnTo>
                    <a:lnTo>
                      <a:pt x="635" y="358"/>
                    </a:lnTo>
                    <a:lnTo>
                      <a:pt x="657" y="362"/>
                    </a:lnTo>
                    <a:lnTo>
                      <a:pt x="677" y="368"/>
                    </a:lnTo>
                    <a:lnTo>
                      <a:pt x="687" y="372"/>
                    </a:lnTo>
                    <a:lnTo>
                      <a:pt x="696" y="375"/>
                    </a:lnTo>
                    <a:lnTo>
                      <a:pt x="705" y="380"/>
                    </a:lnTo>
                    <a:lnTo>
                      <a:pt x="714" y="384"/>
                    </a:lnTo>
                    <a:lnTo>
                      <a:pt x="723" y="389"/>
                    </a:lnTo>
                    <a:lnTo>
                      <a:pt x="731" y="395"/>
                    </a:lnTo>
                    <a:lnTo>
                      <a:pt x="738" y="401"/>
                    </a:lnTo>
                    <a:lnTo>
                      <a:pt x="746" y="407"/>
                    </a:lnTo>
                    <a:lnTo>
                      <a:pt x="753" y="414"/>
                    </a:lnTo>
                    <a:lnTo>
                      <a:pt x="759" y="421"/>
                    </a:lnTo>
                    <a:lnTo>
                      <a:pt x="767" y="429"/>
                    </a:lnTo>
                    <a:lnTo>
                      <a:pt x="772" y="437"/>
                    </a:lnTo>
                    <a:lnTo>
                      <a:pt x="777" y="446"/>
                    </a:lnTo>
                    <a:lnTo>
                      <a:pt x="782" y="455"/>
                    </a:lnTo>
                    <a:lnTo>
                      <a:pt x="786" y="465"/>
                    </a:lnTo>
                    <a:lnTo>
                      <a:pt x="790" y="476"/>
                    </a:lnTo>
                    <a:lnTo>
                      <a:pt x="794" y="486"/>
                    </a:lnTo>
                    <a:lnTo>
                      <a:pt x="797" y="498"/>
                    </a:lnTo>
                    <a:lnTo>
                      <a:pt x="799" y="510"/>
                    </a:lnTo>
                    <a:lnTo>
                      <a:pt x="801" y="522"/>
                    </a:lnTo>
                    <a:lnTo>
                      <a:pt x="804" y="549"/>
                    </a:lnTo>
                    <a:lnTo>
                      <a:pt x="805" y="578"/>
                    </a:lnTo>
                    <a:lnTo>
                      <a:pt x="805" y="594"/>
                    </a:lnTo>
                    <a:lnTo>
                      <a:pt x="804" y="610"/>
                    </a:lnTo>
                    <a:lnTo>
                      <a:pt x="803" y="625"/>
                    </a:lnTo>
                    <a:lnTo>
                      <a:pt x="801" y="639"/>
                    </a:lnTo>
                    <a:lnTo>
                      <a:pt x="799" y="652"/>
                    </a:lnTo>
                    <a:lnTo>
                      <a:pt x="796" y="665"/>
                    </a:lnTo>
                    <a:lnTo>
                      <a:pt x="793" y="677"/>
                    </a:lnTo>
                    <a:lnTo>
                      <a:pt x="789" y="689"/>
                    </a:lnTo>
                    <a:lnTo>
                      <a:pt x="785" y="700"/>
                    </a:lnTo>
                    <a:lnTo>
                      <a:pt x="780" y="710"/>
                    </a:lnTo>
                    <a:lnTo>
                      <a:pt x="774" y="720"/>
                    </a:lnTo>
                    <a:lnTo>
                      <a:pt x="769" y="730"/>
                    </a:lnTo>
                    <a:lnTo>
                      <a:pt x="761" y="738"/>
                    </a:lnTo>
                    <a:lnTo>
                      <a:pt x="754" y="746"/>
                    </a:lnTo>
                    <a:lnTo>
                      <a:pt x="747" y="754"/>
                    </a:lnTo>
                    <a:lnTo>
                      <a:pt x="739" y="761"/>
                    </a:lnTo>
                    <a:close/>
                    <a:moveTo>
                      <a:pt x="1142" y="824"/>
                    </a:moveTo>
                    <a:lnTo>
                      <a:pt x="1151" y="797"/>
                    </a:lnTo>
                    <a:lnTo>
                      <a:pt x="1159" y="768"/>
                    </a:lnTo>
                    <a:lnTo>
                      <a:pt x="1166" y="740"/>
                    </a:lnTo>
                    <a:lnTo>
                      <a:pt x="1171" y="710"/>
                    </a:lnTo>
                    <a:lnTo>
                      <a:pt x="1176" y="680"/>
                    </a:lnTo>
                    <a:lnTo>
                      <a:pt x="1179" y="649"/>
                    </a:lnTo>
                    <a:lnTo>
                      <a:pt x="1181" y="617"/>
                    </a:lnTo>
                    <a:lnTo>
                      <a:pt x="1181" y="583"/>
                    </a:lnTo>
                    <a:lnTo>
                      <a:pt x="1181" y="546"/>
                    </a:lnTo>
                    <a:lnTo>
                      <a:pt x="1179" y="510"/>
                    </a:lnTo>
                    <a:lnTo>
                      <a:pt x="1175" y="476"/>
                    </a:lnTo>
                    <a:lnTo>
                      <a:pt x="1170" y="442"/>
                    </a:lnTo>
                    <a:lnTo>
                      <a:pt x="1164" y="411"/>
                    </a:lnTo>
                    <a:lnTo>
                      <a:pt x="1157" y="380"/>
                    </a:lnTo>
                    <a:lnTo>
                      <a:pt x="1148" y="350"/>
                    </a:lnTo>
                    <a:lnTo>
                      <a:pt x="1138" y="322"/>
                    </a:lnTo>
                    <a:lnTo>
                      <a:pt x="1127" y="295"/>
                    </a:lnTo>
                    <a:lnTo>
                      <a:pt x="1114" y="269"/>
                    </a:lnTo>
                    <a:lnTo>
                      <a:pt x="1100" y="244"/>
                    </a:lnTo>
                    <a:lnTo>
                      <a:pt x="1086" y="221"/>
                    </a:lnTo>
                    <a:lnTo>
                      <a:pt x="1070" y="199"/>
                    </a:lnTo>
                    <a:lnTo>
                      <a:pt x="1053" y="178"/>
                    </a:lnTo>
                    <a:lnTo>
                      <a:pt x="1035" y="159"/>
                    </a:lnTo>
                    <a:lnTo>
                      <a:pt x="1016" y="140"/>
                    </a:lnTo>
                    <a:lnTo>
                      <a:pt x="995" y="123"/>
                    </a:lnTo>
                    <a:lnTo>
                      <a:pt x="974" y="107"/>
                    </a:lnTo>
                    <a:lnTo>
                      <a:pt x="952" y="92"/>
                    </a:lnTo>
                    <a:lnTo>
                      <a:pt x="929" y="78"/>
                    </a:lnTo>
                    <a:lnTo>
                      <a:pt x="905" y="65"/>
                    </a:lnTo>
                    <a:lnTo>
                      <a:pt x="880" y="54"/>
                    </a:lnTo>
                    <a:lnTo>
                      <a:pt x="854" y="44"/>
                    </a:lnTo>
                    <a:lnTo>
                      <a:pt x="827" y="34"/>
                    </a:lnTo>
                    <a:lnTo>
                      <a:pt x="799" y="26"/>
                    </a:lnTo>
                    <a:lnTo>
                      <a:pt x="771" y="19"/>
                    </a:lnTo>
                    <a:lnTo>
                      <a:pt x="741" y="13"/>
                    </a:lnTo>
                    <a:lnTo>
                      <a:pt x="711" y="8"/>
                    </a:lnTo>
                    <a:lnTo>
                      <a:pt x="681" y="5"/>
                    </a:lnTo>
                    <a:lnTo>
                      <a:pt x="650" y="2"/>
                    </a:lnTo>
                    <a:lnTo>
                      <a:pt x="619" y="1"/>
                    </a:lnTo>
                    <a:lnTo>
                      <a:pt x="587" y="0"/>
                    </a:lnTo>
                    <a:lnTo>
                      <a:pt x="0" y="0"/>
                    </a:lnTo>
                    <a:lnTo>
                      <a:pt x="0" y="1846"/>
                    </a:lnTo>
                    <a:lnTo>
                      <a:pt x="385" y="1846"/>
                    </a:lnTo>
                    <a:lnTo>
                      <a:pt x="385" y="1172"/>
                    </a:lnTo>
                    <a:lnTo>
                      <a:pt x="608" y="1172"/>
                    </a:lnTo>
                    <a:lnTo>
                      <a:pt x="641" y="1171"/>
                    </a:lnTo>
                    <a:lnTo>
                      <a:pt x="673" y="1169"/>
                    </a:lnTo>
                    <a:lnTo>
                      <a:pt x="704" y="1166"/>
                    </a:lnTo>
                    <a:lnTo>
                      <a:pt x="734" y="1161"/>
                    </a:lnTo>
                    <a:lnTo>
                      <a:pt x="763" y="1155"/>
                    </a:lnTo>
                    <a:lnTo>
                      <a:pt x="793" y="1148"/>
                    </a:lnTo>
                    <a:lnTo>
                      <a:pt x="820" y="1139"/>
                    </a:lnTo>
                    <a:lnTo>
                      <a:pt x="847" y="1129"/>
                    </a:lnTo>
                    <a:lnTo>
                      <a:pt x="873" y="1118"/>
                    </a:lnTo>
                    <a:lnTo>
                      <a:pt x="898" y="1106"/>
                    </a:lnTo>
                    <a:lnTo>
                      <a:pt x="922" y="1093"/>
                    </a:lnTo>
                    <a:lnTo>
                      <a:pt x="945" y="1079"/>
                    </a:lnTo>
                    <a:lnTo>
                      <a:pt x="967" y="1063"/>
                    </a:lnTo>
                    <a:lnTo>
                      <a:pt x="988" y="1047"/>
                    </a:lnTo>
                    <a:lnTo>
                      <a:pt x="1009" y="1030"/>
                    </a:lnTo>
                    <a:lnTo>
                      <a:pt x="1029" y="1011"/>
                    </a:lnTo>
                    <a:lnTo>
                      <a:pt x="1046" y="991"/>
                    </a:lnTo>
                    <a:lnTo>
                      <a:pt x="1063" y="971"/>
                    </a:lnTo>
                    <a:lnTo>
                      <a:pt x="1079" y="949"/>
                    </a:lnTo>
                    <a:lnTo>
                      <a:pt x="1093" y="925"/>
                    </a:lnTo>
                    <a:lnTo>
                      <a:pt x="1107" y="901"/>
                    </a:lnTo>
                    <a:lnTo>
                      <a:pt x="1120" y="876"/>
                    </a:lnTo>
                    <a:lnTo>
                      <a:pt x="1131" y="851"/>
                    </a:lnTo>
                    <a:lnTo>
                      <a:pt x="1142" y="8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5" name="Freeform 6"/>
              <p:cNvSpPr>
                <a:spLocks noEditPoints="1"/>
              </p:cNvSpPr>
              <p:nvPr/>
            </p:nvSpPr>
            <p:spPr bwMode="auto">
              <a:xfrm>
                <a:off x="765951" y="259248"/>
                <a:ext cx="122502" cy="194272"/>
              </a:xfrm>
              <a:custGeom>
                <a:avLst/>
                <a:gdLst>
                  <a:gd name="T0" fmla="*/ 386 w 1185"/>
                  <a:gd name="T1" fmla="*/ 542 h 1875"/>
                  <a:gd name="T2" fmla="*/ 410 w 1185"/>
                  <a:gd name="T3" fmla="*/ 473 h 1875"/>
                  <a:gd name="T4" fmla="*/ 446 w 1185"/>
                  <a:gd name="T5" fmla="*/ 427 h 1875"/>
                  <a:gd name="T6" fmla="*/ 478 w 1185"/>
                  <a:gd name="T7" fmla="*/ 402 h 1875"/>
                  <a:gd name="T8" fmla="*/ 519 w 1185"/>
                  <a:gd name="T9" fmla="*/ 382 h 1875"/>
                  <a:gd name="T10" fmla="*/ 568 w 1185"/>
                  <a:gd name="T11" fmla="*/ 372 h 1875"/>
                  <a:gd name="T12" fmla="*/ 624 w 1185"/>
                  <a:gd name="T13" fmla="*/ 372 h 1875"/>
                  <a:gd name="T14" fmla="*/ 672 w 1185"/>
                  <a:gd name="T15" fmla="*/ 384 h 1875"/>
                  <a:gd name="T16" fmla="*/ 728 w 1185"/>
                  <a:gd name="T17" fmla="*/ 418 h 1875"/>
                  <a:gd name="T18" fmla="*/ 756 w 1185"/>
                  <a:gd name="T19" fmla="*/ 447 h 1875"/>
                  <a:gd name="T20" fmla="*/ 789 w 1185"/>
                  <a:gd name="T21" fmla="*/ 514 h 1875"/>
                  <a:gd name="T22" fmla="*/ 797 w 1185"/>
                  <a:gd name="T23" fmla="*/ 575 h 1875"/>
                  <a:gd name="T24" fmla="*/ 792 w 1185"/>
                  <a:gd name="T25" fmla="*/ 1359 h 1875"/>
                  <a:gd name="T26" fmla="*/ 779 w 1185"/>
                  <a:gd name="T27" fmla="*/ 1396 h 1875"/>
                  <a:gd name="T28" fmla="*/ 759 w 1185"/>
                  <a:gd name="T29" fmla="*/ 1429 h 1875"/>
                  <a:gd name="T30" fmla="*/ 723 w 1185"/>
                  <a:gd name="T31" fmla="*/ 1463 h 1875"/>
                  <a:gd name="T32" fmla="*/ 654 w 1185"/>
                  <a:gd name="T33" fmla="*/ 1496 h 1875"/>
                  <a:gd name="T34" fmla="*/ 582 w 1185"/>
                  <a:gd name="T35" fmla="*/ 1503 h 1875"/>
                  <a:gd name="T36" fmla="*/ 531 w 1185"/>
                  <a:gd name="T37" fmla="*/ 1497 h 1875"/>
                  <a:gd name="T38" fmla="*/ 489 w 1185"/>
                  <a:gd name="T39" fmla="*/ 1482 h 1875"/>
                  <a:gd name="T40" fmla="*/ 453 w 1185"/>
                  <a:gd name="T41" fmla="*/ 1458 h 1875"/>
                  <a:gd name="T42" fmla="*/ 421 w 1185"/>
                  <a:gd name="T43" fmla="*/ 1417 h 1875"/>
                  <a:gd name="T44" fmla="*/ 390 w 1185"/>
                  <a:gd name="T45" fmla="*/ 1334 h 1875"/>
                  <a:gd name="T46" fmla="*/ 834 w 1185"/>
                  <a:gd name="T47" fmla="*/ 1834 h 1875"/>
                  <a:gd name="T48" fmla="*/ 934 w 1185"/>
                  <a:gd name="T49" fmla="*/ 1784 h 1875"/>
                  <a:gd name="T50" fmla="*/ 1019 w 1185"/>
                  <a:gd name="T51" fmla="*/ 1715 h 1875"/>
                  <a:gd name="T52" fmla="*/ 1089 w 1185"/>
                  <a:gd name="T53" fmla="*/ 1629 h 1875"/>
                  <a:gd name="T54" fmla="*/ 1141 w 1185"/>
                  <a:gd name="T55" fmla="*/ 1525 h 1875"/>
                  <a:gd name="T56" fmla="*/ 1174 w 1185"/>
                  <a:gd name="T57" fmla="*/ 1409 h 1875"/>
                  <a:gd name="T58" fmla="*/ 1185 w 1185"/>
                  <a:gd name="T59" fmla="*/ 1278 h 1875"/>
                  <a:gd name="T60" fmla="*/ 1180 w 1185"/>
                  <a:gd name="T61" fmla="*/ 510 h 1875"/>
                  <a:gd name="T62" fmla="*/ 1158 w 1185"/>
                  <a:gd name="T63" fmla="*/ 403 h 1875"/>
                  <a:gd name="T64" fmla="*/ 1118 w 1185"/>
                  <a:gd name="T65" fmla="*/ 300 h 1875"/>
                  <a:gd name="T66" fmla="*/ 1060 w 1185"/>
                  <a:gd name="T67" fmla="*/ 207 h 1875"/>
                  <a:gd name="T68" fmla="*/ 983 w 1185"/>
                  <a:gd name="T69" fmla="*/ 128 h 1875"/>
                  <a:gd name="T70" fmla="*/ 886 w 1185"/>
                  <a:gd name="T71" fmla="*/ 65 h 1875"/>
                  <a:gd name="T72" fmla="*/ 770 w 1185"/>
                  <a:gd name="T73" fmla="*/ 20 h 1875"/>
                  <a:gd name="T74" fmla="*/ 633 w 1185"/>
                  <a:gd name="T75" fmla="*/ 1 h 1875"/>
                  <a:gd name="T76" fmla="*/ 481 w 1185"/>
                  <a:gd name="T77" fmla="*/ 7 h 1875"/>
                  <a:gd name="T78" fmla="*/ 396 w 1185"/>
                  <a:gd name="T79" fmla="*/ 25 h 1875"/>
                  <a:gd name="T80" fmla="*/ 335 w 1185"/>
                  <a:gd name="T81" fmla="*/ 47 h 1875"/>
                  <a:gd name="T82" fmla="*/ 242 w 1185"/>
                  <a:gd name="T83" fmla="*/ 99 h 1875"/>
                  <a:gd name="T84" fmla="*/ 155 w 1185"/>
                  <a:gd name="T85" fmla="*/ 172 h 1875"/>
                  <a:gd name="T86" fmla="*/ 88 w 1185"/>
                  <a:gd name="T87" fmla="*/ 259 h 1875"/>
                  <a:gd name="T88" fmla="*/ 41 w 1185"/>
                  <a:gd name="T89" fmla="*/ 357 h 1875"/>
                  <a:gd name="T90" fmla="*/ 14 w 1185"/>
                  <a:gd name="T91" fmla="*/ 461 h 1875"/>
                  <a:gd name="T92" fmla="*/ 0 w 1185"/>
                  <a:gd name="T93" fmla="*/ 565 h 1875"/>
                  <a:gd name="T94" fmla="*/ 2 w 1185"/>
                  <a:gd name="T95" fmla="*/ 1311 h 1875"/>
                  <a:gd name="T96" fmla="*/ 20 w 1185"/>
                  <a:gd name="T97" fmla="*/ 1430 h 1875"/>
                  <a:gd name="T98" fmla="*/ 54 w 1185"/>
                  <a:gd name="T99" fmla="*/ 1543 h 1875"/>
                  <a:gd name="T100" fmla="*/ 106 w 1185"/>
                  <a:gd name="T101" fmla="*/ 1643 h 1875"/>
                  <a:gd name="T102" fmla="*/ 177 w 1185"/>
                  <a:gd name="T103" fmla="*/ 1729 h 1875"/>
                  <a:gd name="T104" fmla="*/ 270 w 1185"/>
                  <a:gd name="T105" fmla="*/ 1797 h 1875"/>
                  <a:gd name="T106" fmla="*/ 353 w 1185"/>
                  <a:gd name="T107" fmla="*/ 1836 h 1875"/>
                  <a:gd name="T108" fmla="*/ 448 w 1185"/>
                  <a:gd name="T109" fmla="*/ 1862 h 1875"/>
                  <a:gd name="T110" fmla="*/ 596 w 1185"/>
                  <a:gd name="T111" fmla="*/ 1875 h 1875"/>
                  <a:gd name="T112" fmla="*/ 721 w 1185"/>
                  <a:gd name="T113" fmla="*/ 1864 h 1875"/>
                  <a:gd name="T114" fmla="*/ 834 w 1185"/>
                  <a:gd name="T115" fmla="*/ 1834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5" h="1875">
                    <a:moveTo>
                      <a:pt x="383" y="1259"/>
                    </a:moveTo>
                    <a:lnTo>
                      <a:pt x="383" y="575"/>
                    </a:lnTo>
                    <a:lnTo>
                      <a:pt x="384" y="559"/>
                    </a:lnTo>
                    <a:lnTo>
                      <a:pt x="386" y="542"/>
                    </a:lnTo>
                    <a:lnTo>
                      <a:pt x="390" y="525"/>
                    </a:lnTo>
                    <a:lnTo>
                      <a:pt x="395" y="507"/>
                    </a:lnTo>
                    <a:lnTo>
                      <a:pt x="402" y="490"/>
                    </a:lnTo>
                    <a:lnTo>
                      <a:pt x="410" y="473"/>
                    </a:lnTo>
                    <a:lnTo>
                      <a:pt x="420" y="456"/>
                    </a:lnTo>
                    <a:lnTo>
                      <a:pt x="432" y="441"/>
                    </a:lnTo>
                    <a:lnTo>
                      <a:pt x="439" y="434"/>
                    </a:lnTo>
                    <a:lnTo>
                      <a:pt x="446" y="427"/>
                    </a:lnTo>
                    <a:lnTo>
                      <a:pt x="453" y="420"/>
                    </a:lnTo>
                    <a:lnTo>
                      <a:pt x="461" y="414"/>
                    </a:lnTo>
                    <a:lnTo>
                      <a:pt x="469" y="407"/>
                    </a:lnTo>
                    <a:lnTo>
                      <a:pt x="478" y="402"/>
                    </a:lnTo>
                    <a:lnTo>
                      <a:pt x="488" y="396"/>
                    </a:lnTo>
                    <a:lnTo>
                      <a:pt x="498" y="391"/>
                    </a:lnTo>
                    <a:lnTo>
                      <a:pt x="508" y="386"/>
                    </a:lnTo>
                    <a:lnTo>
                      <a:pt x="519" y="382"/>
                    </a:lnTo>
                    <a:lnTo>
                      <a:pt x="531" y="379"/>
                    </a:lnTo>
                    <a:lnTo>
                      <a:pt x="543" y="376"/>
                    </a:lnTo>
                    <a:lnTo>
                      <a:pt x="555" y="374"/>
                    </a:lnTo>
                    <a:lnTo>
                      <a:pt x="568" y="372"/>
                    </a:lnTo>
                    <a:lnTo>
                      <a:pt x="582" y="371"/>
                    </a:lnTo>
                    <a:lnTo>
                      <a:pt x="596" y="371"/>
                    </a:lnTo>
                    <a:lnTo>
                      <a:pt x="610" y="371"/>
                    </a:lnTo>
                    <a:lnTo>
                      <a:pt x="624" y="372"/>
                    </a:lnTo>
                    <a:lnTo>
                      <a:pt x="637" y="374"/>
                    </a:lnTo>
                    <a:lnTo>
                      <a:pt x="649" y="377"/>
                    </a:lnTo>
                    <a:lnTo>
                      <a:pt x="661" y="380"/>
                    </a:lnTo>
                    <a:lnTo>
                      <a:pt x="672" y="384"/>
                    </a:lnTo>
                    <a:lnTo>
                      <a:pt x="682" y="388"/>
                    </a:lnTo>
                    <a:lnTo>
                      <a:pt x="692" y="393"/>
                    </a:lnTo>
                    <a:lnTo>
                      <a:pt x="711" y="405"/>
                    </a:lnTo>
                    <a:lnTo>
                      <a:pt x="728" y="418"/>
                    </a:lnTo>
                    <a:lnTo>
                      <a:pt x="736" y="425"/>
                    </a:lnTo>
                    <a:lnTo>
                      <a:pt x="743" y="432"/>
                    </a:lnTo>
                    <a:lnTo>
                      <a:pt x="750" y="440"/>
                    </a:lnTo>
                    <a:lnTo>
                      <a:pt x="756" y="447"/>
                    </a:lnTo>
                    <a:lnTo>
                      <a:pt x="766" y="464"/>
                    </a:lnTo>
                    <a:lnTo>
                      <a:pt x="776" y="480"/>
                    </a:lnTo>
                    <a:lnTo>
                      <a:pt x="783" y="497"/>
                    </a:lnTo>
                    <a:lnTo>
                      <a:pt x="789" y="514"/>
                    </a:lnTo>
                    <a:lnTo>
                      <a:pt x="793" y="531"/>
                    </a:lnTo>
                    <a:lnTo>
                      <a:pt x="795" y="546"/>
                    </a:lnTo>
                    <a:lnTo>
                      <a:pt x="797" y="561"/>
                    </a:lnTo>
                    <a:lnTo>
                      <a:pt x="797" y="575"/>
                    </a:lnTo>
                    <a:lnTo>
                      <a:pt x="797" y="1305"/>
                    </a:lnTo>
                    <a:lnTo>
                      <a:pt x="797" y="1327"/>
                    </a:lnTo>
                    <a:lnTo>
                      <a:pt x="794" y="1349"/>
                    </a:lnTo>
                    <a:lnTo>
                      <a:pt x="792" y="1359"/>
                    </a:lnTo>
                    <a:lnTo>
                      <a:pt x="789" y="1369"/>
                    </a:lnTo>
                    <a:lnTo>
                      <a:pt x="786" y="1378"/>
                    </a:lnTo>
                    <a:lnTo>
                      <a:pt x="783" y="1388"/>
                    </a:lnTo>
                    <a:lnTo>
                      <a:pt x="779" y="1396"/>
                    </a:lnTo>
                    <a:lnTo>
                      <a:pt x="775" y="1405"/>
                    </a:lnTo>
                    <a:lnTo>
                      <a:pt x="770" y="1413"/>
                    </a:lnTo>
                    <a:lnTo>
                      <a:pt x="764" y="1421"/>
                    </a:lnTo>
                    <a:lnTo>
                      <a:pt x="759" y="1429"/>
                    </a:lnTo>
                    <a:lnTo>
                      <a:pt x="752" y="1436"/>
                    </a:lnTo>
                    <a:lnTo>
                      <a:pt x="745" y="1443"/>
                    </a:lnTo>
                    <a:lnTo>
                      <a:pt x="738" y="1450"/>
                    </a:lnTo>
                    <a:lnTo>
                      <a:pt x="723" y="1463"/>
                    </a:lnTo>
                    <a:lnTo>
                      <a:pt x="706" y="1473"/>
                    </a:lnTo>
                    <a:lnTo>
                      <a:pt x="689" y="1483"/>
                    </a:lnTo>
                    <a:lnTo>
                      <a:pt x="672" y="1490"/>
                    </a:lnTo>
                    <a:lnTo>
                      <a:pt x="654" y="1496"/>
                    </a:lnTo>
                    <a:lnTo>
                      <a:pt x="635" y="1500"/>
                    </a:lnTo>
                    <a:lnTo>
                      <a:pt x="616" y="1502"/>
                    </a:lnTo>
                    <a:lnTo>
                      <a:pt x="596" y="1503"/>
                    </a:lnTo>
                    <a:lnTo>
                      <a:pt x="582" y="1503"/>
                    </a:lnTo>
                    <a:lnTo>
                      <a:pt x="569" y="1502"/>
                    </a:lnTo>
                    <a:lnTo>
                      <a:pt x="556" y="1501"/>
                    </a:lnTo>
                    <a:lnTo>
                      <a:pt x="543" y="1499"/>
                    </a:lnTo>
                    <a:lnTo>
                      <a:pt x="531" y="1497"/>
                    </a:lnTo>
                    <a:lnTo>
                      <a:pt x="520" y="1494"/>
                    </a:lnTo>
                    <a:lnTo>
                      <a:pt x="509" y="1490"/>
                    </a:lnTo>
                    <a:lnTo>
                      <a:pt x="498" y="1486"/>
                    </a:lnTo>
                    <a:lnTo>
                      <a:pt x="489" y="1482"/>
                    </a:lnTo>
                    <a:lnTo>
                      <a:pt x="478" y="1477"/>
                    </a:lnTo>
                    <a:lnTo>
                      <a:pt x="469" y="1471"/>
                    </a:lnTo>
                    <a:lnTo>
                      <a:pt x="461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2" y="1378"/>
                    </a:lnTo>
                    <a:lnTo>
                      <a:pt x="395" y="1357"/>
                    </a:lnTo>
                    <a:lnTo>
                      <a:pt x="390" y="1334"/>
                    </a:lnTo>
                    <a:lnTo>
                      <a:pt x="386" y="1311"/>
                    </a:lnTo>
                    <a:lnTo>
                      <a:pt x="384" y="1285"/>
                    </a:lnTo>
                    <a:lnTo>
                      <a:pt x="383" y="1259"/>
                    </a:lnTo>
                    <a:close/>
                    <a:moveTo>
                      <a:pt x="834" y="1834"/>
                    </a:moveTo>
                    <a:lnTo>
                      <a:pt x="860" y="1823"/>
                    </a:lnTo>
                    <a:lnTo>
                      <a:pt x="886" y="1811"/>
                    </a:lnTo>
                    <a:lnTo>
                      <a:pt x="910" y="1798"/>
                    </a:lnTo>
                    <a:lnTo>
                      <a:pt x="934" y="1784"/>
                    </a:lnTo>
                    <a:lnTo>
                      <a:pt x="957" y="1768"/>
                    </a:lnTo>
                    <a:lnTo>
                      <a:pt x="979" y="1752"/>
                    </a:lnTo>
                    <a:lnTo>
                      <a:pt x="1000" y="1734"/>
                    </a:lnTo>
                    <a:lnTo>
                      <a:pt x="1019" y="1715"/>
                    </a:lnTo>
                    <a:lnTo>
                      <a:pt x="1039" y="1695"/>
                    </a:lnTo>
                    <a:lnTo>
                      <a:pt x="1057" y="1674"/>
                    </a:lnTo>
                    <a:lnTo>
                      <a:pt x="1073" y="1652"/>
                    </a:lnTo>
                    <a:lnTo>
                      <a:pt x="1089" y="1629"/>
                    </a:lnTo>
                    <a:lnTo>
                      <a:pt x="1104" y="1604"/>
                    </a:lnTo>
                    <a:lnTo>
                      <a:pt x="1117" y="1579"/>
                    </a:lnTo>
                    <a:lnTo>
                      <a:pt x="1130" y="1553"/>
                    </a:lnTo>
                    <a:lnTo>
                      <a:pt x="1141" y="1525"/>
                    </a:lnTo>
                    <a:lnTo>
                      <a:pt x="1151" y="1498"/>
                    </a:lnTo>
                    <a:lnTo>
                      <a:pt x="1160" y="1469"/>
                    </a:lnTo>
                    <a:lnTo>
                      <a:pt x="1168" y="1439"/>
                    </a:lnTo>
                    <a:lnTo>
                      <a:pt x="1174" y="1409"/>
                    </a:lnTo>
                    <a:lnTo>
                      <a:pt x="1179" y="1378"/>
                    </a:lnTo>
                    <a:lnTo>
                      <a:pt x="1182" y="1346"/>
                    </a:lnTo>
                    <a:lnTo>
                      <a:pt x="1184" y="1313"/>
                    </a:lnTo>
                    <a:lnTo>
                      <a:pt x="1185" y="1278"/>
                    </a:lnTo>
                    <a:lnTo>
                      <a:pt x="1185" y="591"/>
                    </a:lnTo>
                    <a:lnTo>
                      <a:pt x="1185" y="564"/>
                    </a:lnTo>
                    <a:lnTo>
                      <a:pt x="1183" y="536"/>
                    </a:lnTo>
                    <a:lnTo>
                      <a:pt x="1180" y="510"/>
                    </a:lnTo>
                    <a:lnTo>
                      <a:pt x="1176" y="483"/>
                    </a:lnTo>
                    <a:lnTo>
                      <a:pt x="1171" y="456"/>
                    </a:lnTo>
                    <a:lnTo>
                      <a:pt x="1165" y="429"/>
                    </a:lnTo>
                    <a:lnTo>
                      <a:pt x="1158" y="403"/>
                    </a:lnTo>
                    <a:lnTo>
                      <a:pt x="1149" y="376"/>
                    </a:lnTo>
                    <a:lnTo>
                      <a:pt x="1140" y="350"/>
                    </a:lnTo>
                    <a:lnTo>
                      <a:pt x="1129" y="325"/>
                    </a:lnTo>
                    <a:lnTo>
                      <a:pt x="1118" y="300"/>
                    </a:lnTo>
                    <a:lnTo>
                      <a:pt x="1105" y="275"/>
                    </a:lnTo>
                    <a:lnTo>
                      <a:pt x="1091" y="252"/>
                    </a:lnTo>
                    <a:lnTo>
                      <a:pt x="1076" y="229"/>
                    </a:lnTo>
                    <a:lnTo>
                      <a:pt x="1060" y="207"/>
                    </a:lnTo>
                    <a:lnTo>
                      <a:pt x="1042" y="186"/>
                    </a:lnTo>
                    <a:lnTo>
                      <a:pt x="1024" y="166"/>
                    </a:lnTo>
                    <a:lnTo>
                      <a:pt x="1004" y="147"/>
                    </a:lnTo>
                    <a:lnTo>
                      <a:pt x="983" y="128"/>
                    </a:lnTo>
                    <a:lnTo>
                      <a:pt x="961" y="111"/>
                    </a:lnTo>
                    <a:lnTo>
                      <a:pt x="937" y="95"/>
                    </a:lnTo>
                    <a:lnTo>
                      <a:pt x="912" y="79"/>
                    </a:lnTo>
                    <a:lnTo>
                      <a:pt x="886" y="65"/>
                    </a:lnTo>
                    <a:lnTo>
                      <a:pt x="859" y="52"/>
                    </a:lnTo>
                    <a:lnTo>
                      <a:pt x="830" y="39"/>
                    </a:lnTo>
                    <a:lnTo>
                      <a:pt x="801" y="29"/>
                    </a:lnTo>
                    <a:lnTo>
                      <a:pt x="770" y="20"/>
                    </a:lnTo>
                    <a:lnTo>
                      <a:pt x="738" y="13"/>
                    </a:lnTo>
                    <a:lnTo>
                      <a:pt x="703" y="7"/>
                    </a:lnTo>
                    <a:lnTo>
                      <a:pt x="669" y="3"/>
                    </a:lnTo>
                    <a:lnTo>
                      <a:pt x="633" y="1"/>
                    </a:lnTo>
                    <a:lnTo>
                      <a:pt x="596" y="0"/>
                    </a:lnTo>
                    <a:lnTo>
                      <a:pt x="556" y="1"/>
                    </a:lnTo>
                    <a:lnTo>
                      <a:pt x="518" y="3"/>
                    </a:lnTo>
                    <a:lnTo>
                      <a:pt x="481" y="7"/>
                    </a:lnTo>
                    <a:lnTo>
                      <a:pt x="446" y="13"/>
                    </a:lnTo>
                    <a:lnTo>
                      <a:pt x="429" y="17"/>
                    </a:lnTo>
                    <a:lnTo>
                      <a:pt x="412" y="21"/>
                    </a:lnTo>
                    <a:lnTo>
                      <a:pt x="396" y="25"/>
                    </a:lnTo>
                    <a:lnTo>
                      <a:pt x="380" y="30"/>
                    </a:lnTo>
                    <a:lnTo>
                      <a:pt x="365" y="35"/>
                    </a:lnTo>
                    <a:lnTo>
                      <a:pt x="350" y="41"/>
                    </a:lnTo>
                    <a:lnTo>
                      <a:pt x="335" y="47"/>
                    </a:lnTo>
                    <a:lnTo>
                      <a:pt x="321" y="54"/>
                    </a:lnTo>
                    <a:lnTo>
                      <a:pt x="294" y="68"/>
                    </a:lnTo>
                    <a:lnTo>
                      <a:pt x="268" y="83"/>
                    </a:lnTo>
                    <a:lnTo>
                      <a:pt x="242" y="99"/>
                    </a:lnTo>
                    <a:lnTo>
                      <a:pt x="218" y="116"/>
                    </a:lnTo>
                    <a:lnTo>
                      <a:pt x="196" y="134"/>
                    </a:lnTo>
                    <a:lnTo>
                      <a:pt x="175" y="152"/>
                    </a:lnTo>
                    <a:lnTo>
                      <a:pt x="155" y="172"/>
                    </a:lnTo>
                    <a:lnTo>
                      <a:pt x="137" y="193"/>
                    </a:lnTo>
                    <a:lnTo>
                      <a:pt x="120" y="214"/>
                    </a:lnTo>
                    <a:lnTo>
                      <a:pt x="103" y="236"/>
                    </a:lnTo>
                    <a:lnTo>
                      <a:pt x="88" y="259"/>
                    </a:lnTo>
                    <a:lnTo>
                      <a:pt x="75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6" y="409"/>
                    </a:lnTo>
                    <a:lnTo>
                      <a:pt x="19" y="435"/>
                    </a:lnTo>
                    <a:lnTo>
                      <a:pt x="14" y="461"/>
                    </a:lnTo>
                    <a:lnTo>
                      <a:pt x="8" y="487"/>
                    </a:lnTo>
                    <a:lnTo>
                      <a:pt x="4" y="513"/>
                    </a:lnTo>
                    <a:lnTo>
                      <a:pt x="2" y="539"/>
                    </a:lnTo>
                    <a:lnTo>
                      <a:pt x="0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0" y="1279"/>
                    </a:lnTo>
                    <a:lnTo>
                      <a:pt x="2" y="1311"/>
                    </a:lnTo>
                    <a:lnTo>
                      <a:pt x="4" y="1341"/>
                    </a:lnTo>
                    <a:lnTo>
                      <a:pt x="8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4" y="1543"/>
                    </a:lnTo>
                    <a:lnTo>
                      <a:pt x="65" y="1569"/>
                    </a:lnTo>
                    <a:lnTo>
                      <a:pt x="77" y="1594"/>
                    </a:lnTo>
                    <a:lnTo>
                      <a:pt x="91" y="1619"/>
                    </a:lnTo>
                    <a:lnTo>
                      <a:pt x="106" y="1643"/>
                    </a:lnTo>
                    <a:lnTo>
                      <a:pt x="122" y="1666"/>
                    </a:lnTo>
                    <a:lnTo>
                      <a:pt x="139" y="1688"/>
                    </a:lnTo>
                    <a:lnTo>
                      <a:pt x="157" y="1709"/>
                    </a:lnTo>
                    <a:lnTo>
                      <a:pt x="177" y="1729"/>
                    </a:lnTo>
                    <a:lnTo>
                      <a:pt x="198" y="1747"/>
                    </a:lnTo>
                    <a:lnTo>
                      <a:pt x="221" y="1765"/>
                    </a:lnTo>
                    <a:lnTo>
                      <a:pt x="244" y="1782"/>
                    </a:lnTo>
                    <a:lnTo>
                      <a:pt x="270" y="1797"/>
                    </a:lnTo>
                    <a:lnTo>
                      <a:pt x="296" y="1811"/>
                    </a:lnTo>
                    <a:lnTo>
                      <a:pt x="324" y="1824"/>
                    </a:lnTo>
                    <a:lnTo>
                      <a:pt x="338" y="1830"/>
                    </a:lnTo>
                    <a:lnTo>
                      <a:pt x="353" y="1836"/>
                    </a:lnTo>
                    <a:lnTo>
                      <a:pt x="368" y="1841"/>
                    </a:lnTo>
                    <a:lnTo>
                      <a:pt x="383" y="1846"/>
                    </a:lnTo>
                    <a:lnTo>
                      <a:pt x="415" y="1855"/>
                    </a:lnTo>
                    <a:lnTo>
                      <a:pt x="448" y="1862"/>
                    </a:lnTo>
                    <a:lnTo>
                      <a:pt x="484" y="1868"/>
                    </a:lnTo>
                    <a:lnTo>
                      <a:pt x="520" y="1871"/>
                    </a:lnTo>
                    <a:lnTo>
                      <a:pt x="557" y="1874"/>
                    </a:lnTo>
                    <a:lnTo>
                      <a:pt x="596" y="1875"/>
                    </a:lnTo>
                    <a:lnTo>
                      <a:pt x="628" y="1874"/>
                    </a:lnTo>
                    <a:lnTo>
                      <a:pt x="659" y="1872"/>
                    </a:lnTo>
                    <a:lnTo>
                      <a:pt x="690" y="1869"/>
                    </a:lnTo>
                    <a:lnTo>
                      <a:pt x="721" y="1864"/>
                    </a:lnTo>
                    <a:lnTo>
                      <a:pt x="750" y="1859"/>
                    </a:lnTo>
                    <a:lnTo>
                      <a:pt x="779" y="1852"/>
                    </a:lnTo>
                    <a:lnTo>
                      <a:pt x="806" y="1843"/>
                    </a:lnTo>
                    <a:lnTo>
                      <a:pt x="834" y="18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926813" y="259248"/>
                <a:ext cx="121265" cy="194272"/>
              </a:xfrm>
              <a:custGeom>
                <a:avLst/>
                <a:gdLst>
                  <a:gd name="T0" fmla="*/ 197 w 1175"/>
                  <a:gd name="T1" fmla="*/ 1747 h 1875"/>
                  <a:gd name="T2" fmla="*/ 294 w 1175"/>
                  <a:gd name="T3" fmla="*/ 1811 h 1875"/>
                  <a:gd name="T4" fmla="*/ 366 w 1175"/>
                  <a:gd name="T5" fmla="*/ 1841 h 1875"/>
                  <a:gd name="T6" fmla="*/ 481 w 1175"/>
                  <a:gd name="T7" fmla="*/ 1868 h 1875"/>
                  <a:gd name="T8" fmla="*/ 622 w 1175"/>
                  <a:gd name="T9" fmla="*/ 1874 h 1875"/>
                  <a:gd name="T10" fmla="*/ 728 w 1175"/>
                  <a:gd name="T11" fmla="*/ 1863 h 1875"/>
                  <a:gd name="T12" fmla="*/ 826 w 1175"/>
                  <a:gd name="T13" fmla="*/ 1836 h 1875"/>
                  <a:gd name="T14" fmla="*/ 915 w 1175"/>
                  <a:gd name="T15" fmla="*/ 1794 h 1875"/>
                  <a:gd name="T16" fmla="*/ 995 w 1175"/>
                  <a:gd name="T17" fmla="*/ 1737 h 1875"/>
                  <a:gd name="T18" fmla="*/ 1063 w 1175"/>
                  <a:gd name="T19" fmla="*/ 1668 h 1875"/>
                  <a:gd name="T20" fmla="*/ 1116 w 1175"/>
                  <a:gd name="T21" fmla="*/ 1586 h 1875"/>
                  <a:gd name="T22" fmla="*/ 1154 w 1175"/>
                  <a:gd name="T23" fmla="*/ 1493 h 1875"/>
                  <a:gd name="T24" fmla="*/ 806 w 1175"/>
                  <a:gd name="T25" fmla="*/ 1310 h 1875"/>
                  <a:gd name="T26" fmla="*/ 782 w 1175"/>
                  <a:gd name="T27" fmla="*/ 1391 h 1875"/>
                  <a:gd name="T28" fmla="*/ 734 w 1175"/>
                  <a:gd name="T29" fmla="*/ 1452 h 1875"/>
                  <a:gd name="T30" fmla="*/ 669 w 1175"/>
                  <a:gd name="T31" fmla="*/ 1490 h 1875"/>
                  <a:gd name="T32" fmla="*/ 595 w 1175"/>
                  <a:gd name="T33" fmla="*/ 1503 h 1875"/>
                  <a:gd name="T34" fmla="*/ 540 w 1175"/>
                  <a:gd name="T35" fmla="*/ 1499 h 1875"/>
                  <a:gd name="T36" fmla="*/ 496 w 1175"/>
                  <a:gd name="T37" fmla="*/ 1486 h 1875"/>
                  <a:gd name="T38" fmla="*/ 460 w 1175"/>
                  <a:gd name="T39" fmla="*/ 1465 h 1875"/>
                  <a:gd name="T40" fmla="*/ 433 w 1175"/>
                  <a:gd name="T41" fmla="*/ 1435 h 1875"/>
                  <a:gd name="T42" fmla="*/ 398 w 1175"/>
                  <a:gd name="T43" fmla="*/ 1357 h 1875"/>
                  <a:gd name="T44" fmla="*/ 387 w 1175"/>
                  <a:gd name="T45" fmla="*/ 1259 h 1875"/>
                  <a:gd name="T46" fmla="*/ 393 w 1175"/>
                  <a:gd name="T47" fmla="*/ 525 h 1875"/>
                  <a:gd name="T48" fmla="*/ 421 w 1175"/>
                  <a:gd name="T49" fmla="*/ 457 h 1875"/>
                  <a:gd name="T50" fmla="*/ 452 w 1175"/>
                  <a:gd name="T51" fmla="*/ 420 h 1875"/>
                  <a:gd name="T52" fmla="*/ 485 w 1175"/>
                  <a:gd name="T53" fmla="*/ 396 h 1875"/>
                  <a:gd name="T54" fmla="*/ 527 w 1175"/>
                  <a:gd name="T55" fmla="*/ 379 h 1875"/>
                  <a:gd name="T56" fmla="*/ 579 w 1175"/>
                  <a:gd name="T57" fmla="*/ 371 h 1875"/>
                  <a:gd name="T58" fmla="*/ 634 w 1175"/>
                  <a:gd name="T59" fmla="*/ 374 h 1875"/>
                  <a:gd name="T60" fmla="*/ 679 w 1175"/>
                  <a:gd name="T61" fmla="*/ 387 h 1875"/>
                  <a:gd name="T62" fmla="*/ 741 w 1175"/>
                  <a:gd name="T63" fmla="*/ 428 h 1875"/>
                  <a:gd name="T64" fmla="*/ 787 w 1175"/>
                  <a:gd name="T65" fmla="*/ 490 h 1875"/>
                  <a:gd name="T66" fmla="*/ 808 w 1175"/>
                  <a:gd name="T67" fmla="*/ 556 h 1875"/>
                  <a:gd name="T68" fmla="*/ 1165 w 1175"/>
                  <a:gd name="T69" fmla="*/ 417 h 1875"/>
                  <a:gd name="T70" fmla="*/ 1133 w 1175"/>
                  <a:gd name="T71" fmla="*/ 330 h 1875"/>
                  <a:gd name="T72" fmla="*/ 1087 w 1175"/>
                  <a:gd name="T73" fmla="*/ 246 h 1875"/>
                  <a:gd name="T74" fmla="*/ 1028 w 1175"/>
                  <a:gd name="T75" fmla="*/ 173 h 1875"/>
                  <a:gd name="T76" fmla="*/ 957 w 1175"/>
                  <a:gd name="T77" fmla="*/ 110 h 1875"/>
                  <a:gd name="T78" fmla="*/ 871 w 1175"/>
                  <a:gd name="T79" fmla="*/ 59 h 1875"/>
                  <a:gd name="T80" fmla="*/ 770 w 1175"/>
                  <a:gd name="T81" fmla="*/ 21 h 1875"/>
                  <a:gd name="T82" fmla="*/ 656 w 1175"/>
                  <a:gd name="T83" fmla="*/ 2 h 1875"/>
                  <a:gd name="T84" fmla="*/ 516 w 1175"/>
                  <a:gd name="T85" fmla="*/ 3 h 1875"/>
                  <a:gd name="T86" fmla="*/ 410 w 1175"/>
                  <a:gd name="T87" fmla="*/ 21 h 1875"/>
                  <a:gd name="T88" fmla="*/ 348 w 1175"/>
                  <a:gd name="T89" fmla="*/ 41 h 1875"/>
                  <a:gd name="T90" fmla="*/ 265 w 1175"/>
                  <a:gd name="T91" fmla="*/ 83 h 1875"/>
                  <a:gd name="T92" fmla="*/ 174 w 1175"/>
                  <a:gd name="T93" fmla="*/ 152 h 1875"/>
                  <a:gd name="T94" fmla="*/ 102 w 1175"/>
                  <a:gd name="T95" fmla="*/ 236 h 1875"/>
                  <a:gd name="T96" fmla="*/ 51 w 1175"/>
                  <a:gd name="T97" fmla="*/ 332 h 1875"/>
                  <a:gd name="T98" fmla="*/ 19 w 1175"/>
                  <a:gd name="T99" fmla="*/ 435 h 1875"/>
                  <a:gd name="T100" fmla="*/ 2 w 1175"/>
                  <a:gd name="T101" fmla="*/ 539 h 1875"/>
                  <a:gd name="T102" fmla="*/ 1 w 1175"/>
                  <a:gd name="T103" fmla="*/ 1279 h 1875"/>
                  <a:gd name="T104" fmla="*/ 14 w 1175"/>
                  <a:gd name="T105" fmla="*/ 1401 h 1875"/>
                  <a:gd name="T106" fmla="*/ 43 w 1175"/>
                  <a:gd name="T107" fmla="*/ 1515 h 1875"/>
                  <a:gd name="T108" fmla="*/ 90 w 1175"/>
                  <a:gd name="T109" fmla="*/ 1619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75" h="1875">
                    <a:moveTo>
                      <a:pt x="138" y="1688"/>
                    </a:moveTo>
                    <a:lnTo>
                      <a:pt x="157" y="1709"/>
                    </a:lnTo>
                    <a:lnTo>
                      <a:pt x="176" y="1729"/>
                    </a:lnTo>
                    <a:lnTo>
                      <a:pt x="197" y="1747"/>
                    </a:lnTo>
                    <a:lnTo>
                      <a:pt x="219" y="1765"/>
                    </a:lnTo>
                    <a:lnTo>
                      <a:pt x="243" y="1781"/>
                    </a:lnTo>
                    <a:lnTo>
                      <a:pt x="268" y="1797"/>
                    </a:lnTo>
                    <a:lnTo>
                      <a:pt x="294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51" y="1836"/>
                    </a:lnTo>
                    <a:lnTo>
                      <a:pt x="366" y="1841"/>
                    </a:lnTo>
                    <a:lnTo>
                      <a:pt x="381" y="1846"/>
                    </a:lnTo>
                    <a:lnTo>
                      <a:pt x="413" y="1855"/>
                    </a:lnTo>
                    <a:lnTo>
                      <a:pt x="446" y="1862"/>
                    </a:lnTo>
                    <a:lnTo>
                      <a:pt x="481" y="1868"/>
                    </a:lnTo>
                    <a:lnTo>
                      <a:pt x="517" y="1872"/>
                    </a:lnTo>
                    <a:lnTo>
                      <a:pt x="555" y="1874"/>
                    </a:lnTo>
                    <a:lnTo>
                      <a:pt x="595" y="1875"/>
                    </a:lnTo>
                    <a:lnTo>
                      <a:pt x="622" y="1874"/>
                    </a:lnTo>
                    <a:lnTo>
                      <a:pt x="650" y="1873"/>
                    </a:lnTo>
                    <a:lnTo>
                      <a:pt x="676" y="1871"/>
                    </a:lnTo>
                    <a:lnTo>
                      <a:pt x="702" y="1867"/>
                    </a:lnTo>
                    <a:lnTo>
                      <a:pt x="728" y="1863"/>
                    </a:lnTo>
                    <a:lnTo>
                      <a:pt x="753" y="1858"/>
                    </a:lnTo>
                    <a:lnTo>
                      <a:pt x="778" y="1851"/>
                    </a:lnTo>
                    <a:lnTo>
                      <a:pt x="802" y="1844"/>
                    </a:lnTo>
                    <a:lnTo>
                      <a:pt x="826" y="1836"/>
                    </a:lnTo>
                    <a:lnTo>
                      <a:pt x="849" y="1827"/>
                    </a:lnTo>
                    <a:lnTo>
                      <a:pt x="872" y="1817"/>
                    </a:lnTo>
                    <a:lnTo>
                      <a:pt x="894" y="1806"/>
                    </a:lnTo>
                    <a:lnTo>
                      <a:pt x="915" y="1794"/>
                    </a:lnTo>
                    <a:lnTo>
                      <a:pt x="936" y="1782"/>
                    </a:lnTo>
                    <a:lnTo>
                      <a:pt x="956" y="1768"/>
                    </a:lnTo>
                    <a:lnTo>
                      <a:pt x="976" y="1753"/>
                    </a:lnTo>
                    <a:lnTo>
                      <a:pt x="995" y="1737"/>
                    </a:lnTo>
                    <a:lnTo>
                      <a:pt x="1013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3" y="1668"/>
                    </a:lnTo>
                    <a:lnTo>
                      <a:pt x="1077" y="1649"/>
                    </a:lnTo>
                    <a:lnTo>
                      <a:pt x="1091" y="1629"/>
                    </a:lnTo>
                    <a:lnTo>
                      <a:pt x="1104" y="1607"/>
                    </a:lnTo>
                    <a:lnTo>
                      <a:pt x="1116" y="1586"/>
                    </a:lnTo>
                    <a:lnTo>
                      <a:pt x="1127" y="1564"/>
                    </a:lnTo>
                    <a:lnTo>
                      <a:pt x="1137" y="1541"/>
                    </a:lnTo>
                    <a:lnTo>
                      <a:pt x="1146" y="1517"/>
                    </a:lnTo>
                    <a:lnTo>
                      <a:pt x="1154" y="1493"/>
                    </a:lnTo>
                    <a:lnTo>
                      <a:pt x="1161" y="1468"/>
                    </a:lnTo>
                    <a:lnTo>
                      <a:pt x="1167" y="1442"/>
                    </a:lnTo>
                    <a:lnTo>
                      <a:pt x="1173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1" y="1372"/>
                    </a:lnTo>
                    <a:lnTo>
                      <a:pt x="782" y="1391"/>
                    </a:lnTo>
                    <a:lnTo>
                      <a:pt x="773" y="1408"/>
                    </a:lnTo>
                    <a:lnTo>
                      <a:pt x="761" y="1423"/>
                    </a:lnTo>
                    <a:lnTo>
                      <a:pt x="749" y="1438"/>
                    </a:lnTo>
                    <a:lnTo>
                      <a:pt x="734" y="1452"/>
                    </a:lnTo>
                    <a:lnTo>
                      <a:pt x="719" y="1464"/>
                    </a:lnTo>
                    <a:lnTo>
                      <a:pt x="703" y="1474"/>
                    </a:lnTo>
                    <a:lnTo>
                      <a:pt x="686" y="1483"/>
                    </a:lnTo>
                    <a:lnTo>
                      <a:pt x="669" y="1490"/>
                    </a:lnTo>
                    <a:lnTo>
                      <a:pt x="651" y="1496"/>
                    </a:lnTo>
                    <a:lnTo>
                      <a:pt x="633" y="1500"/>
                    </a:lnTo>
                    <a:lnTo>
                      <a:pt x="614" y="1502"/>
                    </a:lnTo>
                    <a:lnTo>
                      <a:pt x="595" y="1503"/>
                    </a:lnTo>
                    <a:lnTo>
                      <a:pt x="580" y="1503"/>
                    </a:lnTo>
                    <a:lnTo>
                      <a:pt x="566" y="1502"/>
                    </a:lnTo>
                    <a:lnTo>
                      <a:pt x="553" y="1501"/>
                    </a:lnTo>
                    <a:lnTo>
                      <a:pt x="540" y="1499"/>
                    </a:lnTo>
                    <a:lnTo>
                      <a:pt x="529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6" y="1486"/>
                    </a:lnTo>
                    <a:lnTo>
                      <a:pt x="486" y="1482"/>
                    </a:lnTo>
                    <a:lnTo>
                      <a:pt x="477" y="1477"/>
                    </a:lnTo>
                    <a:lnTo>
                      <a:pt x="468" y="1471"/>
                    </a:lnTo>
                    <a:lnTo>
                      <a:pt x="460" y="1465"/>
                    </a:lnTo>
                    <a:lnTo>
                      <a:pt x="453" y="1458"/>
                    </a:lnTo>
                    <a:lnTo>
                      <a:pt x="446" y="1451"/>
                    </a:lnTo>
                    <a:lnTo>
                      <a:pt x="439" y="1443"/>
                    </a:lnTo>
                    <a:lnTo>
                      <a:pt x="433" y="1435"/>
                    </a:lnTo>
                    <a:lnTo>
                      <a:pt x="422" y="1417"/>
                    </a:lnTo>
                    <a:lnTo>
                      <a:pt x="413" y="1398"/>
                    </a:lnTo>
                    <a:lnTo>
                      <a:pt x="405" y="1378"/>
                    </a:lnTo>
                    <a:lnTo>
                      <a:pt x="398" y="1357"/>
                    </a:lnTo>
                    <a:lnTo>
                      <a:pt x="393" y="1334"/>
                    </a:lnTo>
                    <a:lnTo>
                      <a:pt x="390" y="1311"/>
                    </a:lnTo>
                    <a:lnTo>
                      <a:pt x="387" y="1285"/>
                    </a:lnTo>
                    <a:lnTo>
                      <a:pt x="387" y="1259"/>
                    </a:lnTo>
                    <a:lnTo>
                      <a:pt x="387" y="575"/>
                    </a:lnTo>
                    <a:lnTo>
                      <a:pt x="387" y="558"/>
                    </a:lnTo>
                    <a:lnTo>
                      <a:pt x="389" y="542"/>
                    </a:lnTo>
                    <a:lnTo>
                      <a:pt x="393" y="525"/>
                    </a:lnTo>
                    <a:lnTo>
                      <a:pt x="398" y="507"/>
                    </a:lnTo>
                    <a:lnTo>
                      <a:pt x="404" y="490"/>
                    </a:lnTo>
                    <a:lnTo>
                      <a:pt x="411" y="473"/>
                    </a:lnTo>
                    <a:lnTo>
                      <a:pt x="421" y="457"/>
                    </a:lnTo>
                    <a:lnTo>
                      <a:pt x="432" y="441"/>
                    </a:lnTo>
                    <a:lnTo>
                      <a:pt x="438" y="434"/>
                    </a:lnTo>
                    <a:lnTo>
                      <a:pt x="445" y="427"/>
                    </a:lnTo>
                    <a:lnTo>
                      <a:pt x="452" y="420"/>
                    </a:lnTo>
                    <a:lnTo>
                      <a:pt x="460" y="413"/>
                    </a:lnTo>
                    <a:lnTo>
                      <a:pt x="468" y="407"/>
                    </a:lnTo>
                    <a:lnTo>
                      <a:pt x="476" y="401"/>
                    </a:lnTo>
                    <a:lnTo>
                      <a:pt x="485" y="396"/>
                    </a:lnTo>
                    <a:lnTo>
                      <a:pt x="495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5" y="371"/>
                    </a:lnTo>
                    <a:lnTo>
                      <a:pt x="608" y="371"/>
                    </a:lnTo>
                    <a:lnTo>
                      <a:pt x="621" y="372"/>
                    </a:lnTo>
                    <a:lnTo>
                      <a:pt x="634" y="374"/>
                    </a:lnTo>
                    <a:lnTo>
                      <a:pt x="646" y="376"/>
                    </a:lnTo>
                    <a:lnTo>
                      <a:pt x="657" y="379"/>
                    </a:lnTo>
                    <a:lnTo>
                      <a:pt x="668" y="383"/>
                    </a:lnTo>
                    <a:lnTo>
                      <a:pt x="679" y="387"/>
                    </a:lnTo>
                    <a:lnTo>
                      <a:pt x="689" y="392"/>
                    </a:lnTo>
                    <a:lnTo>
                      <a:pt x="708" y="403"/>
                    </a:lnTo>
                    <a:lnTo>
                      <a:pt x="725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7" y="490"/>
                    </a:lnTo>
                    <a:lnTo>
                      <a:pt x="794" y="507"/>
                    </a:lnTo>
                    <a:lnTo>
                      <a:pt x="799" y="524"/>
                    </a:lnTo>
                    <a:lnTo>
                      <a:pt x="804" y="541"/>
                    </a:lnTo>
                    <a:lnTo>
                      <a:pt x="808" y="556"/>
                    </a:lnTo>
                    <a:lnTo>
                      <a:pt x="811" y="569"/>
                    </a:lnTo>
                    <a:lnTo>
                      <a:pt x="1175" y="461"/>
                    </a:lnTo>
                    <a:lnTo>
                      <a:pt x="1170" y="439"/>
                    </a:lnTo>
                    <a:lnTo>
                      <a:pt x="1165" y="417"/>
                    </a:lnTo>
                    <a:lnTo>
                      <a:pt x="1158" y="395"/>
                    </a:lnTo>
                    <a:lnTo>
                      <a:pt x="1150" y="373"/>
                    </a:lnTo>
                    <a:lnTo>
                      <a:pt x="1142" y="351"/>
                    </a:lnTo>
                    <a:lnTo>
                      <a:pt x="1133" y="330"/>
                    </a:lnTo>
                    <a:lnTo>
                      <a:pt x="1123" y="309"/>
                    </a:lnTo>
                    <a:lnTo>
                      <a:pt x="1112" y="288"/>
                    </a:lnTo>
                    <a:lnTo>
                      <a:pt x="1100" y="266"/>
                    </a:lnTo>
                    <a:lnTo>
                      <a:pt x="1087" y="246"/>
                    </a:lnTo>
                    <a:lnTo>
                      <a:pt x="1074" y="227"/>
                    </a:lnTo>
                    <a:lnTo>
                      <a:pt x="1060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6" y="125"/>
                    </a:lnTo>
                    <a:lnTo>
                      <a:pt x="957" y="110"/>
                    </a:lnTo>
                    <a:lnTo>
                      <a:pt x="937" y="96"/>
                    </a:lnTo>
                    <a:lnTo>
                      <a:pt x="916" y="82"/>
                    </a:lnTo>
                    <a:lnTo>
                      <a:pt x="894" y="70"/>
                    </a:lnTo>
                    <a:lnTo>
                      <a:pt x="871" y="59"/>
                    </a:lnTo>
                    <a:lnTo>
                      <a:pt x="847" y="48"/>
                    </a:lnTo>
                    <a:lnTo>
                      <a:pt x="822" y="38"/>
                    </a:lnTo>
                    <a:lnTo>
                      <a:pt x="796" y="29"/>
                    </a:lnTo>
                    <a:lnTo>
                      <a:pt x="770" y="21"/>
                    </a:lnTo>
                    <a:lnTo>
                      <a:pt x="742" y="15"/>
                    </a:lnTo>
                    <a:lnTo>
                      <a:pt x="714" y="9"/>
                    </a:lnTo>
                    <a:lnTo>
                      <a:pt x="686" y="5"/>
                    </a:lnTo>
                    <a:lnTo>
                      <a:pt x="656" y="2"/>
                    </a:lnTo>
                    <a:lnTo>
                      <a:pt x="626" y="1"/>
                    </a:lnTo>
                    <a:lnTo>
                      <a:pt x="595" y="0"/>
                    </a:lnTo>
                    <a:lnTo>
                      <a:pt x="554" y="1"/>
                    </a:lnTo>
                    <a:lnTo>
                      <a:pt x="516" y="3"/>
                    </a:lnTo>
                    <a:lnTo>
                      <a:pt x="479" y="7"/>
                    </a:lnTo>
                    <a:lnTo>
                      <a:pt x="444" y="13"/>
                    </a:lnTo>
                    <a:lnTo>
                      <a:pt x="427" y="17"/>
                    </a:lnTo>
                    <a:lnTo>
                      <a:pt x="410" y="21"/>
                    </a:lnTo>
                    <a:lnTo>
                      <a:pt x="394" y="25"/>
                    </a:lnTo>
                    <a:lnTo>
                      <a:pt x="378" y="30"/>
                    </a:lnTo>
                    <a:lnTo>
                      <a:pt x="363" y="35"/>
                    </a:lnTo>
                    <a:lnTo>
                      <a:pt x="348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5" y="83"/>
                    </a:lnTo>
                    <a:lnTo>
                      <a:pt x="240" y="99"/>
                    </a:lnTo>
                    <a:lnTo>
                      <a:pt x="217" y="116"/>
                    </a:lnTo>
                    <a:lnTo>
                      <a:pt x="194" y="134"/>
                    </a:lnTo>
                    <a:lnTo>
                      <a:pt x="174" y="152"/>
                    </a:lnTo>
                    <a:lnTo>
                      <a:pt x="154" y="172"/>
                    </a:lnTo>
                    <a:lnTo>
                      <a:pt x="136" y="193"/>
                    </a:lnTo>
                    <a:lnTo>
                      <a:pt x="119" y="214"/>
                    </a:lnTo>
                    <a:lnTo>
                      <a:pt x="102" y="236"/>
                    </a:lnTo>
                    <a:lnTo>
                      <a:pt x="88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5" y="409"/>
                    </a:lnTo>
                    <a:lnTo>
                      <a:pt x="19" y="435"/>
                    </a:lnTo>
                    <a:lnTo>
                      <a:pt x="13" y="461"/>
                    </a:lnTo>
                    <a:lnTo>
                      <a:pt x="9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3" y="1311"/>
                    </a:lnTo>
                    <a:lnTo>
                      <a:pt x="5" y="1341"/>
                    </a:lnTo>
                    <a:lnTo>
                      <a:pt x="9" y="1371"/>
                    </a:lnTo>
                    <a:lnTo>
                      <a:pt x="14" y="1401"/>
                    </a:lnTo>
                    <a:lnTo>
                      <a:pt x="20" y="1430"/>
                    </a:lnTo>
                    <a:lnTo>
                      <a:pt x="27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7" y="1594"/>
                    </a:lnTo>
                    <a:lnTo>
                      <a:pt x="90" y="1619"/>
                    </a:lnTo>
                    <a:lnTo>
                      <a:pt x="105" y="1643"/>
                    </a:lnTo>
                    <a:lnTo>
                      <a:pt x="121" y="1666"/>
                    </a:lnTo>
                    <a:lnTo>
                      <a:pt x="138" y="16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1081488" y="259248"/>
                <a:ext cx="121265" cy="194272"/>
              </a:xfrm>
              <a:custGeom>
                <a:avLst/>
                <a:gdLst>
                  <a:gd name="T0" fmla="*/ 419 w 1174"/>
                  <a:gd name="T1" fmla="*/ 457 h 1875"/>
                  <a:gd name="T2" fmla="*/ 450 w 1174"/>
                  <a:gd name="T3" fmla="*/ 420 h 1875"/>
                  <a:gd name="T4" fmla="*/ 484 w 1174"/>
                  <a:gd name="T5" fmla="*/ 396 h 1875"/>
                  <a:gd name="T6" fmla="*/ 527 w 1174"/>
                  <a:gd name="T7" fmla="*/ 379 h 1875"/>
                  <a:gd name="T8" fmla="*/ 579 w 1174"/>
                  <a:gd name="T9" fmla="*/ 371 h 1875"/>
                  <a:gd name="T10" fmla="*/ 632 w 1174"/>
                  <a:gd name="T11" fmla="*/ 374 h 1875"/>
                  <a:gd name="T12" fmla="*/ 677 w 1174"/>
                  <a:gd name="T13" fmla="*/ 387 h 1875"/>
                  <a:gd name="T14" fmla="*/ 741 w 1174"/>
                  <a:gd name="T15" fmla="*/ 428 h 1875"/>
                  <a:gd name="T16" fmla="*/ 782 w 1174"/>
                  <a:gd name="T17" fmla="*/ 481 h 1875"/>
                  <a:gd name="T18" fmla="*/ 798 w 1174"/>
                  <a:gd name="T19" fmla="*/ 524 h 1875"/>
                  <a:gd name="T20" fmla="*/ 1174 w 1174"/>
                  <a:gd name="T21" fmla="*/ 461 h 1875"/>
                  <a:gd name="T22" fmla="*/ 1149 w 1174"/>
                  <a:gd name="T23" fmla="*/ 373 h 1875"/>
                  <a:gd name="T24" fmla="*/ 1110 w 1174"/>
                  <a:gd name="T25" fmla="*/ 288 h 1875"/>
                  <a:gd name="T26" fmla="*/ 1059 w 1174"/>
                  <a:gd name="T27" fmla="*/ 208 h 1875"/>
                  <a:gd name="T28" fmla="*/ 994 w 1174"/>
                  <a:gd name="T29" fmla="*/ 140 h 1875"/>
                  <a:gd name="T30" fmla="*/ 914 w 1174"/>
                  <a:gd name="T31" fmla="*/ 83 h 1875"/>
                  <a:gd name="T32" fmla="*/ 821 w 1174"/>
                  <a:gd name="T33" fmla="*/ 38 h 1875"/>
                  <a:gd name="T34" fmla="*/ 713 w 1174"/>
                  <a:gd name="T35" fmla="*/ 9 h 1875"/>
                  <a:gd name="T36" fmla="*/ 593 w 1174"/>
                  <a:gd name="T37" fmla="*/ 0 h 1875"/>
                  <a:gd name="T38" fmla="*/ 443 w 1174"/>
                  <a:gd name="T39" fmla="*/ 13 h 1875"/>
                  <a:gd name="T40" fmla="*/ 377 w 1174"/>
                  <a:gd name="T41" fmla="*/ 30 h 1875"/>
                  <a:gd name="T42" fmla="*/ 318 w 1174"/>
                  <a:gd name="T43" fmla="*/ 54 h 1875"/>
                  <a:gd name="T44" fmla="*/ 215 w 1174"/>
                  <a:gd name="T45" fmla="*/ 116 h 1875"/>
                  <a:gd name="T46" fmla="*/ 134 w 1174"/>
                  <a:gd name="T47" fmla="*/ 193 h 1875"/>
                  <a:gd name="T48" fmla="*/ 74 w 1174"/>
                  <a:gd name="T49" fmla="*/ 282 h 1875"/>
                  <a:gd name="T50" fmla="*/ 33 w 1174"/>
                  <a:gd name="T51" fmla="*/ 383 h 1875"/>
                  <a:gd name="T52" fmla="*/ 8 w 1174"/>
                  <a:gd name="T53" fmla="*/ 487 h 1875"/>
                  <a:gd name="T54" fmla="*/ 0 w 1174"/>
                  <a:gd name="T55" fmla="*/ 591 h 1875"/>
                  <a:gd name="T56" fmla="*/ 5 w 1174"/>
                  <a:gd name="T57" fmla="*/ 1341 h 1875"/>
                  <a:gd name="T58" fmla="*/ 25 w 1174"/>
                  <a:gd name="T59" fmla="*/ 1459 h 1875"/>
                  <a:gd name="T60" fmla="*/ 64 w 1174"/>
                  <a:gd name="T61" fmla="*/ 1569 h 1875"/>
                  <a:gd name="T62" fmla="*/ 120 w 1174"/>
                  <a:gd name="T63" fmla="*/ 1666 h 1875"/>
                  <a:gd name="T64" fmla="*/ 196 w 1174"/>
                  <a:gd name="T65" fmla="*/ 1747 h 1875"/>
                  <a:gd name="T66" fmla="*/ 293 w 1174"/>
                  <a:gd name="T67" fmla="*/ 1811 h 1875"/>
                  <a:gd name="T68" fmla="*/ 364 w 1174"/>
                  <a:gd name="T69" fmla="*/ 1841 h 1875"/>
                  <a:gd name="T70" fmla="*/ 479 w 1174"/>
                  <a:gd name="T71" fmla="*/ 1868 h 1875"/>
                  <a:gd name="T72" fmla="*/ 621 w 1174"/>
                  <a:gd name="T73" fmla="*/ 1874 h 1875"/>
                  <a:gd name="T74" fmla="*/ 726 w 1174"/>
                  <a:gd name="T75" fmla="*/ 1863 h 1875"/>
                  <a:gd name="T76" fmla="*/ 825 w 1174"/>
                  <a:gd name="T77" fmla="*/ 1836 h 1875"/>
                  <a:gd name="T78" fmla="*/ 913 w 1174"/>
                  <a:gd name="T79" fmla="*/ 1794 h 1875"/>
                  <a:gd name="T80" fmla="*/ 994 w 1174"/>
                  <a:gd name="T81" fmla="*/ 1737 h 1875"/>
                  <a:gd name="T82" fmla="*/ 1061 w 1174"/>
                  <a:gd name="T83" fmla="*/ 1668 h 1875"/>
                  <a:gd name="T84" fmla="*/ 1114 w 1174"/>
                  <a:gd name="T85" fmla="*/ 1586 h 1875"/>
                  <a:gd name="T86" fmla="*/ 1152 w 1174"/>
                  <a:gd name="T87" fmla="*/ 1493 h 1875"/>
                  <a:gd name="T88" fmla="*/ 806 w 1174"/>
                  <a:gd name="T89" fmla="*/ 1310 h 1875"/>
                  <a:gd name="T90" fmla="*/ 782 w 1174"/>
                  <a:gd name="T91" fmla="*/ 1390 h 1875"/>
                  <a:gd name="T92" fmla="*/ 733 w 1174"/>
                  <a:gd name="T93" fmla="*/ 1452 h 1875"/>
                  <a:gd name="T94" fmla="*/ 667 w 1174"/>
                  <a:gd name="T95" fmla="*/ 1490 h 1875"/>
                  <a:gd name="T96" fmla="*/ 593 w 1174"/>
                  <a:gd name="T97" fmla="*/ 1503 h 1875"/>
                  <a:gd name="T98" fmla="*/ 540 w 1174"/>
                  <a:gd name="T99" fmla="*/ 1499 h 1875"/>
                  <a:gd name="T100" fmla="*/ 495 w 1174"/>
                  <a:gd name="T101" fmla="*/ 1486 h 1875"/>
                  <a:gd name="T102" fmla="*/ 459 w 1174"/>
                  <a:gd name="T103" fmla="*/ 1465 h 1875"/>
                  <a:gd name="T104" fmla="*/ 432 w 1174"/>
                  <a:gd name="T105" fmla="*/ 1435 h 1875"/>
                  <a:gd name="T106" fmla="*/ 397 w 1174"/>
                  <a:gd name="T107" fmla="*/ 1357 h 1875"/>
                  <a:gd name="T108" fmla="*/ 385 w 1174"/>
                  <a:gd name="T109" fmla="*/ 1259 h 1875"/>
                  <a:gd name="T110" fmla="*/ 391 w 1174"/>
                  <a:gd name="T111" fmla="*/ 525 h 1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74" h="1875">
                    <a:moveTo>
                      <a:pt x="396" y="507"/>
                    </a:moveTo>
                    <a:lnTo>
                      <a:pt x="402" y="490"/>
                    </a:lnTo>
                    <a:lnTo>
                      <a:pt x="410" y="473"/>
                    </a:lnTo>
                    <a:lnTo>
                      <a:pt x="419" y="457"/>
                    </a:lnTo>
                    <a:lnTo>
                      <a:pt x="430" y="441"/>
                    </a:lnTo>
                    <a:lnTo>
                      <a:pt x="436" y="434"/>
                    </a:lnTo>
                    <a:lnTo>
                      <a:pt x="443" y="427"/>
                    </a:lnTo>
                    <a:lnTo>
                      <a:pt x="450" y="420"/>
                    </a:lnTo>
                    <a:lnTo>
                      <a:pt x="458" y="413"/>
                    </a:lnTo>
                    <a:lnTo>
                      <a:pt x="466" y="407"/>
                    </a:lnTo>
                    <a:lnTo>
                      <a:pt x="475" y="401"/>
                    </a:lnTo>
                    <a:lnTo>
                      <a:pt x="484" y="396"/>
                    </a:lnTo>
                    <a:lnTo>
                      <a:pt x="494" y="391"/>
                    </a:lnTo>
                    <a:lnTo>
                      <a:pt x="505" y="386"/>
                    </a:lnTo>
                    <a:lnTo>
                      <a:pt x="516" y="382"/>
                    </a:lnTo>
                    <a:lnTo>
                      <a:pt x="527" y="379"/>
                    </a:lnTo>
                    <a:lnTo>
                      <a:pt x="539" y="376"/>
                    </a:lnTo>
                    <a:lnTo>
                      <a:pt x="552" y="374"/>
                    </a:lnTo>
                    <a:lnTo>
                      <a:pt x="565" y="372"/>
                    </a:lnTo>
                    <a:lnTo>
                      <a:pt x="579" y="371"/>
                    </a:lnTo>
                    <a:lnTo>
                      <a:pt x="593" y="371"/>
                    </a:lnTo>
                    <a:lnTo>
                      <a:pt x="606" y="371"/>
                    </a:lnTo>
                    <a:lnTo>
                      <a:pt x="619" y="372"/>
                    </a:lnTo>
                    <a:lnTo>
                      <a:pt x="632" y="374"/>
                    </a:lnTo>
                    <a:lnTo>
                      <a:pt x="644" y="376"/>
                    </a:lnTo>
                    <a:lnTo>
                      <a:pt x="656" y="379"/>
                    </a:lnTo>
                    <a:lnTo>
                      <a:pt x="667" y="383"/>
                    </a:lnTo>
                    <a:lnTo>
                      <a:pt x="677" y="387"/>
                    </a:lnTo>
                    <a:lnTo>
                      <a:pt x="688" y="392"/>
                    </a:lnTo>
                    <a:lnTo>
                      <a:pt x="707" y="403"/>
                    </a:lnTo>
                    <a:lnTo>
                      <a:pt x="724" y="415"/>
                    </a:lnTo>
                    <a:lnTo>
                      <a:pt x="741" y="428"/>
                    </a:lnTo>
                    <a:lnTo>
                      <a:pt x="755" y="442"/>
                    </a:lnTo>
                    <a:lnTo>
                      <a:pt x="767" y="457"/>
                    </a:lnTo>
                    <a:lnTo>
                      <a:pt x="778" y="473"/>
                    </a:lnTo>
                    <a:lnTo>
                      <a:pt x="782" y="481"/>
                    </a:lnTo>
                    <a:lnTo>
                      <a:pt x="786" y="490"/>
                    </a:lnTo>
                    <a:lnTo>
                      <a:pt x="790" y="498"/>
                    </a:lnTo>
                    <a:lnTo>
                      <a:pt x="793" y="507"/>
                    </a:lnTo>
                    <a:lnTo>
                      <a:pt x="798" y="524"/>
                    </a:lnTo>
                    <a:lnTo>
                      <a:pt x="803" y="541"/>
                    </a:lnTo>
                    <a:lnTo>
                      <a:pt x="807" y="556"/>
                    </a:lnTo>
                    <a:lnTo>
                      <a:pt x="810" y="569"/>
                    </a:lnTo>
                    <a:lnTo>
                      <a:pt x="1174" y="461"/>
                    </a:lnTo>
                    <a:lnTo>
                      <a:pt x="1169" y="439"/>
                    </a:lnTo>
                    <a:lnTo>
                      <a:pt x="1163" y="416"/>
                    </a:lnTo>
                    <a:lnTo>
                      <a:pt x="1156" y="395"/>
                    </a:lnTo>
                    <a:lnTo>
                      <a:pt x="1149" y="373"/>
                    </a:lnTo>
                    <a:lnTo>
                      <a:pt x="1140" y="351"/>
                    </a:lnTo>
                    <a:lnTo>
                      <a:pt x="1131" y="330"/>
                    </a:lnTo>
                    <a:lnTo>
                      <a:pt x="1121" y="309"/>
                    </a:lnTo>
                    <a:lnTo>
                      <a:pt x="1110" y="288"/>
                    </a:lnTo>
                    <a:lnTo>
                      <a:pt x="1099" y="266"/>
                    </a:lnTo>
                    <a:lnTo>
                      <a:pt x="1086" y="246"/>
                    </a:lnTo>
                    <a:lnTo>
                      <a:pt x="1073" y="227"/>
                    </a:lnTo>
                    <a:lnTo>
                      <a:pt x="1059" y="208"/>
                    </a:lnTo>
                    <a:lnTo>
                      <a:pt x="1044" y="190"/>
                    </a:lnTo>
                    <a:lnTo>
                      <a:pt x="1028" y="173"/>
                    </a:lnTo>
                    <a:lnTo>
                      <a:pt x="1011" y="156"/>
                    </a:lnTo>
                    <a:lnTo>
                      <a:pt x="994" y="140"/>
                    </a:lnTo>
                    <a:lnTo>
                      <a:pt x="975" y="125"/>
                    </a:lnTo>
                    <a:lnTo>
                      <a:pt x="955" y="110"/>
                    </a:lnTo>
                    <a:lnTo>
                      <a:pt x="935" y="96"/>
                    </a:lnTo>
                    <a:lnTo>
                      <a:pt x="914" y="83"/>
                    </a:lnTo>
                    <a:lnTo>
                      <a:pt x="892" y="70"/>
                    </a:lnTo>
                    <a:lnTo>
                      <a:pt x="869" y="59"/>
                    </a:lnTo>
                    <a:lnTo>
                      <a:pt x="846" y="48"/>
                    </a:lnTo>
                    <a:lnTo>
                      <a:pt x="821" y="38"/>
                    </a:lnTo>
                    <a:lnTo>
                      <a:pt x="796" y="29"/>
                    </a:lnTo>
                    <a:lnTo>
                      <a:pt x="769" y="21"/>
                    </a:lnTo>
                    <a:lnTo>
                      <a:pt x="742" y="15"/>
                    </a:lnTo>
                    <a:lnTo>
                      <a:pt x="713" y="9"/>
                    </a:lnTo>
                    <a:lnTo>
                      <a:pt x="684" y="5"/>
                    </a:lnTo>
                    <a:lnTo>
                      <a:pt x="654" y="2"/>
                    </a:lnTo>
                    <a:lnTo>
                      <a:pt x="624" y="1"/>
                    </a:lnTo>
                    <a:lnTo>
                      <a:pt x="593" y="0"/>
                    </a:lnTo>
                    <a:lnTo>
                      <a:pt x="553" y="1"/>
                    </a:lnTo>
                    <a:lnTo>
                      <a:pt x="515" y="3"/>
                    </a:lnTo>
                    <a:lnTo>
                      <a:pt x="478" y="7"/>
                    </a:lnTo>
                    <a:lnTo>
                      <a:pt x="443" y="13"/>
                    </a:lnTo>
                    <a:lnTo>
                      <a:pt x="426" y="17"/>
                    </a:lnTo>
                    <a:lnTo>
                      <a:pt x="409" y="21"/>
                    </a:lnTo>
                    <a:lnTo>
                      <a:pt x="393" y="25"/>
                    </a:lnTo>
                    <a:lnTo>
                      <a:pt x="377" y="30"/>
                    </a:lnTo>
                    <a:lnTo>
                      <a:pt x="362" y="35"/>
                    </a:lnTo>
                    <a:lnTo>
                      <a:pt x="347" y="41"/>
                    </a:lnTo>
                    <a:lnTo>
                      <a:pt x="332" y="47"/>
                    </a:lnTo>
                    <a:lnTo>
                      <a:pt x="318" y="54"/>
                    </a:lnTo>
                    <a:lnTo>
                      <a:pt x="291" y="68"/>
                    </a:lnTo>
                    <a:lnTo>
                      <a:pt x="264" y="83"/>
                    </a:lnTo>
                    <a:lnTo>
                      <a:pt x="238" y="99"/>
                    </a:lnTo>
                    <a:lnTo>
                      <a:pt x="215" y="116"/>
                    </a:lnTo>
                    <a:lnTo>
                      <a:pt x="193" y="134"/>
                    </a:lnTo>
                    <a:lnTo>
                      <a:pt x="172" y="152"/>
                    </a:lnTo>
                    <a:lnTo>
                      <a:pt x="153" y="172"/>
                    </a:lnTo>
                    <a:lnTo>
                      <a:pt x="134" y="193"/>
                    </a:lnTo>
                    <a:lnTo>
                      <a:pt x="118" y="214"/>
                    </a:lnTo>
                    <a:lnTo>
                      <a:pt x="102" y="236"/>
                    </a:lnTo>
                    <a:lnTo>
                      <a:pt x="87" y="259"/>
                    </a:lnTo>
                    <a:lnTo>
                      <a:pt x="74" y="282"/>
                    </a:lnTo>
                    <a:lnTo>
                      <a:pt x="62" y="307"/>
                    </a:lnTo>
                    <a:lnTo>
                      <a:pt x="51" y="332"/>
                    </a:lnTo>
                    <a:lnTo>
                      <a:pt x="41" y="357"/>
                    </a:lnTo>
                    <a:lnTo>
                      <a:pt x="33" y="383"/>
                    </a:lnTo>
                    <a:lnTo>
                      <a:pt x="24" y="409"/>
                    </a:lnTo>
                    <a:lnTo>
                      <a:pt x="18" y="435"/>
                    </a:lnTo>
                    <a:lnTo>
                      <a:pt x="12" y="461"/>
                    </a:lnTo>
                    <a:lnTo>
                      <a:pt x="8" y="487"/>
                    </a:lnTo>
                    <a:lnTo>
                      <a:pt x="5" y="513"/>
                    </a:lnTo>
                    <a:lnTo>
                      <a:pt x="2" y="539"/>
                    </a:lnTo>
                    <a:lnTo>
                      <a:pt x="1" y="565"/>
                    </a:lnTo>
                    <a:lnTo>
                      <a:pt x="0" y="591"/>
                    </a:lnTo>
                    <a:lnTo>
                      <a:pt x="0" y="1248"/>
                    </a:lnTo>
                    <a:lnTo>
                      <a:pt x="1" y="1279"/>
                    </a:lnTo>
                    <a:lnTo>
                      <a:pt x="2" y="1311"/>
                    </a:lnTo>
                    <a:lnTo>
                      <a:pt x="5" y="1341"/>
                    </a:lnTo>
                    <a:lnTo>
                      <a:pt x="8" y="1371"/>
                    </a:lnTo>
                    <a:lnTo>
                      <a:pt x="13" y="1401"/>
                    </a:lnTo>
                    <a:lnTo>
                      <a:pt x="18" y="1430"/>
                    </a:lnTo>
                    <a:lnTo>
                      <a:pt x="25" y="1459"/>
                    </a:lnTo>
                    <a:lnTo>
                      <a:pt x="34" y="1487"/>
                    </a:lnTo>
                    <a:lnTo>
                      <a:pt x="43" y="1515"/>
                    </a:lnTo>
                    <a:lnTo>
                      <a:pt x="53" y="1543"/>
                    </a:lnTo>
                    <a:lnTo>
                      <a:pt x="64" y="1569"/>
                    </a:lnTo>
                    <a:lnTo>
                      <a:pt x="76" y="1594"/>
                    </a:lnTo>
                    <a:lnTo>
                      <a:pt x="89" y="1619"/>
                    </a:lnTo>
                    <a:lnTo>
                      <a:pt x="104" y="1643"/>
                    </a:lnTo>
                    <a:lnTo>
                      <a:pt x="120" y="1666"/>
                    </a:lnTo>
                    <a:lnTo>
                      <a:pt x="137" y="1688"/>
                    </a:lnTo>
                    <a:lnTo>
                      <a:pt x="155" y="1709"/>
                    </a:lnTo>
                    <a:lnTo>
                      <a:pt x="175" y="1729"/>
                    </a:lnTo>
                    <a:lnTo>
                      <a:pt x="196" y="1747"/>
                    </a:lnTo>
                    <a:lnTo>
                      <a:pt x="218" y="1765"/>
                    </a:lnTo>
                    <a:lnTo>
                      <a:pt x="241" y="1781"/>
                    </a:lnTo>
                    <a:lnTo>
                      <a:pt x="267" y="1797"/>
                    </a:lnTo>
                    <a:lnTo>
                      <a:pt x="293" y="1811"/>
                    </a:lnTo>
                    <a:lnTo>
                      <a:pt x="321" y="1824"/>
                    </a:lnTo>
                    <a:lnTo>
                      <a:pt x="335" y="1830"/>
                    </a:lnTo>
                    <a:lnTo>
                      <a:pt x="349" y="1836"/>
                    </a:lnTo>
                    <a:lnTo>
                      <a:pt x="364" y="1841"/>
                    </a:lnTo>
                    <a:lnTo>
                      <a:pt x="379" y="1846"/>
                    </a:lnTo>
                    <a:lnTo>
                      <a:pt x="411" y="1855"/>
                    </a:lnTo>
                    <a:lnTo>
                      <a:pt x="444" y="1862"/>
                    </a:lnTo>
                    <a:lnTo>
                      <a:pt x="479" y="1868"/>
                    </a:lnTo>
                    <a:lnTo>
                      <a:pt x="516" y="1872"/>
                    </a:lnTo>
                    <a:lnTo>
                      <a:pt x="554" y="1874"/>
                    </a:lnTo>
                    <a:lnTo>
                      <a:pt x="593" y="1875"/>
                    </a:lnTo>
                    <a:lnTo>
                      <a:pt x="621" y="1874"/>
                    </a:lnTo>
                    <a:lnTo>
                      <a:pt x="648" y="1873"/>
                    </a:lnTo>
                    <a:lnTo>
                      <a:pt x="675" y="1871"/>
                    </a:lnTo>
                    <a:lnTo>
                      <a:pt x="701" y="1867"/>
                    </a:lnTo>
                    <a:lnTo>
                      <a:pt x="726" y="1863"/>
                    </a:lnTo>
                    <a:lnTo>
                      <a:pt x="753" y="1858"/>
                    </a:lnTo>
                    <a:lnTo>
                      <a:pt x="777" y="1851"/>
                    </a:lnTo>
                    <a:lnTo>
                      <a:pt x="801" y="1844"/>
                    </a:lnTo>
                    <a:lnTo>
                      <a:pt x="825" y="1836"/>
                    </a:lnTo>
                    <a:lnTo>
                      <a:pt x="848" y="1827"/>
                    </a:lnTo>
                    <a:lnTo>
                      <a:pt x="870" y="1817"/>
                    </a:lnTo>
                    <a:lnTo>
                      <a:pt x="892" y="1806"/>
                    </a:lnTo>
                    <a:lnTo>
                      <a:pt x="913" y="1794"/>
                    </a:lnTo>
                    <a:lnTo>
                      <a:pt x="934" y="1782"/>
                    </a:lnTo>
                    <a:lnTo>
                      <a:pt x="954" y="1768"/>
                    </a:lnTo>
                    <a:lnTo>
                      <a:pt x="975" y="1753"/>
                    </a:lnTo>
                    <a:lnTo>
                      <a:pt x="994" y="1737"/>
                    </a:lnTo>
                    <a:lnTo>
                      <a:pt x="1012" y="1721"/>
                    </a:lnTo>
                    <a:lnTo>
                      <a:pt x="1030" y="1704"/>
                    </a:lnTo>
                    <a:lnTo>
                      <a:pt x="1046" y="1686"/>
                    </a:lnTo>
                    <a:lnTo>
                      <a:pt x="1061" y="1668"/>
                    </a:lnTo>
                    <a:lnTo>
                      <a:pt x="1076" y="1649"/>
                    </a:lnTo>
                    <a:lnTo>
                      <a:pt x="1089" y="1629"/>
                    </a:lnTo>
                    <a:lnTo>
                      <a:pt x="1102" y="1607"/>
                    </a:lnTo>
                    <a:lnTo>
                      <a:pt x="1114" y="1586"/>
                    </a:lnTo>
                    <a:lnTo>
                      <a:pt x="1125" y="1564"/>
                    </a:lnTo>
                    <a:lnTo>
                      <a:pt x="1135" y="1541"/>
                    </a:lnTo>
                    <a:lnTo>
                      <a:pt x="1144" y="1517"/>
                    </a:lnTo>
                    <a:lnTo>
                      <a:pt x="1152" y="1493"/>
                    </a:lnTo>
                    <a:lnTo>
                      <a:pt x="1159" y="1468"/>
                    </a:lnTo>
                    <a:lnTo>
                      <a:pt x="1165" y="1442"/>
                    </a:lnTo>
                    <a:lnTo>
                      <a:pt x="1171" y="1416"/>
                    </a:lnTo>
                    <a:lnTo>
                      <a:pt x="806" y="1310"/>
                    </a:lnTo>
                    <a:lnTo>
                      <a:pt x="802" y="1332"/>
                    </a:lnTo>
                    <a:lnTo>
                      <a:pt x="797" y="1353"/>
                    </a:lnTo>
                    <a:lnTo>
                      <a:pt x="790" y="1372"/>
                    </a:lnTo>
                    <a:lnTo>
                      <a:pt x="782" y="1390"/>
                    </a:lnTo>
                    <a:lnTo>
                      <a:pt x="772" y="1408"/>
                    </a:lnTo>
                    <a:lnTo>
                      <a:pt x="761" y="1423"/>
                    </a:lnTo>
                    <a:lnTo>
                      <a:pt x="748" y="1438"/>
                    </a:lnTo>
                    <a:lnTo>
                      <a:pt x="733" y="1452"/>
                    </a:lnTo>
                    <a:lnTo>
                      <a:pt x="717" y="1464"/>
                    </a:lnTo>
                    <a:lnTo>
                      <a:pt x="701" y="1474"/>
                    </a:lnTo>
                    <a:lnTo>
                      <a:pt x="685" y="1483"/>
                    </a:lnTo>
                    <a:lnTo>
                      <a:pt x="667" y="1490"/>
                    </a:lnTo>
                    <a:lnTo>
                      <a:pt x="650" y="1496"/>
                    </a:lnTo>
                    <a:lnTo>
                      <a:pt x="631" y="1500"/>
                    </a:lnTo>
                    <a:lnTo>
                      <a:pt x="612" y="1502"/>
                    </a:lnTo>
                    <a:lnTo>
                      <a:pt x="593" y="1503"/>
                    </a:lnTo>
                    <a:lnTo>
                      <a:pt x="579" y="1503"/>
                    </a:lnTo>
                    <a:lnTo>
                      <a:pt x="565" y="1502"/>
                    </a:lnTo>
                    <a:lnTo>
                      <a:pt x="552" y="1501"/>
                    </a:lnTo>
                    <a:lnTo>
                      <a:pt x="540" y="1499"/>
                    </a:lnTo>
                    <a:lnTo>
                      <a:pt x="528" y="1497"/>
                    </a:lnTo>
                    <a:lnTo>
                      <a:pt x="517" y="1494"/>
                    </a:lnTo>
                    <a:lnTo>
                      <a:pt x="506" y="1490"/>
                    </a:lnTo>
                    <a:lnTo>
                      <a:pt x="495" y="1486"/>
                    </a:lnTo>
                    <a:lnTo>
                      <a:pt x="485" y="1482"/>
                    </a:lnTo>
                    <a:lnTo>
                      <a:pt x="476" y="1477"/>
                    </a:lnTo>
                    <a:lnTo>
                      <a:pt x="467" y="1471"/>
                    </a:lnTo>
                    <a:lnTo>
                      <a:pt x="459" y="1465"/>
                    </a:lnTo>
                    <a:lnTo>
                      <a:pt x="451" y="1458"/>
                    </a:lnTo>
                    <a:lnTo>
                      <a:pt x="444" y="1451"/>
                    </a:lnTo>
                    <a:lnTo>
                      <a:pt x="438" y="1443"/>
                    </a:lnTo>
                    <a:lnTo>
                      <a:pt x="432" y="1435"/>
                    </a:lnTo>
                    <a:lnTo>
                      <a:pt x="421" y="1417"/>
                    </a:lnTo>
                    <a:lnTo>
                      <a:pt x="411" y="1398"/>
                    </a:lnTo>
                    <a:lnTo>
                      <a:pt x="403" y="1378"/>
                    </a:lnTo>
                    <a:lnTo>
                      <a:pt x="397" y="1357"/>
                    </a:lnTo>
                    <a:lnTo>
                      <a:pt x="392" y="1334"/>
                    </a:lnTo>
                    <a:lnTo>
                      <a:pt x="388" y="1311"/>
                    </a:lnTo>
                    <a:lnTo>
                      <a:pt x="386" y="1285"/>
                    </a:lnTo>
                    <a:lnTo>
                      <a:pt x="385" y="1259"/>
                    </a:lnTo>
                    <a:lnTo>
                      <a:pt x="385" y="575"/>
                    </a:lnTo>
                    <a:lnTo>
                      <a:pt x="386" y="558"/>
                    </a:lnTo>
                    <a:lnTo>
                      <a:pt x="388" y="542"/>
                    </a:lnTo>
                    <a:lnTo>
                      <a:pt x="391" y="525"/>
                    </a:lnTo>
                    <a:lnTo>
                      <a:pt x="396" y="5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239875" y="260485"/>
                <a:ext cx="111366" cy="190560"/>
              </a:xfrm>
              <a:custGeom>
                <a:avLst/>
                <a:gdLst>
                  <a:gd name="T0" fmla="*/ 0 w 1075"/>
                  <a:gd name="T1" fmla="*/ 1845 h 1845"/>
                  <a:gd name="T2" fmla="*/ 1075 w 1075"/>
                  <a:gd name="T3" fmla="*/ 1845 h 1845"/>
                  <a:gd name="T4" fmla="*/ 1075 w 1075"/>
                  <a:gd name="T5" fmla="*/ 1482 h 1845"/>
                  <a:gd name="T6" fmla="*/ 385 w 1075"/>
                  <a:gd name="T7" fmla="*/ 1482 h 1845"/>
                  <a:gd name="T8" fmla="*/ 385 w 1075"/>
                  <a:gd name="T9" fmla="*/ 1090 h 1845"/>
                  <a:gd name="T10" fmla="*/ 979 w 1075"/>
                  <a:gd name="T11" fmla="*/ 1090 h 1845"/>
                  <a:gd name="T12" fmla="*/ 979 w 1075"/>
                  <a:gd name="T13" fmla="*/ 737 h 1845"/>
                  <a:gd name="T14" fmla="*/ 385 w 1075"/>
                  <a:gd name="T15" fmla="*/ 737 h 1845"/>
                  <a:gd name="T16" fmla="*/ 385 w 1075"/>
                  <a:gd name="T17" fmla="*/ 355 h 1845"/>
                  <a:gd name="T18" fmla="*/ 1075 w 1075"/>
                  <a:gd name="T19" fmla="*/ 355 h 1845"/>
                  <a:gd name="T20" fmla="*/ 1075 w 1075"/>
                  <a:gd name="T21" fmla="*/ 0 h 1845"/>
                  <a:gd name="T22" fmla="*/ 0 w 1075"/>
                  <a:gd name="T23" fmla="*/ 0 h 1845"/>
                  <a:gd name="T24" fmla="*/ 0 w 1075"/>
                  <a:gd name="T25" fmla="*/ 1845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5" h="1845">
                    <a:moveTo>
                      <a:pt x="0" y="1845"/>
                    </a:moveTo>
                    <a:lnTo>
                      <a:pt x="1075" y="1845"/>
                    </a:lnTo>
                    <a:lnTo>
                      <a:pt x="1075" y="1482"/>
                    </a:lnTo>
                    <a:lnTo>
                      <a:pt x="385" y="1482"/>
                    </a:lnTo>
                    <a:lnTo>
                      <a:pt x="385" y="1090"/>
                    </a:lnTo>
                    <a:lnTo>
                      <a:pt x="979" y="1090"/>
                    </a:lnTo>
                    <a:lnTo>
                      <a:pt x="979" y="737"/>
                    </a:lnTo>
                    <a:lnTo>
                      <a:pt x="385" y="737"/>
                    </a:lnTo>
                    <a:lnTo>
                      <a:pt x="385" y="355"/>
                    </a:lnTo>
                    <a:lnTo>
                      <a:pt x="1075" y="355"/>
                    </a:lnTo>
                    <a:lnTo>
                      <a:pt x="1075" y="0"/>
                    </a:lnTo>
                    <a:lnTo>
                      <a:pt x="0" y="0"/>
                    </a:lnTo>
                    <a:lnTo>
                      <a:pt x="0" y="1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1373515" y="260485"/>
                <a:ext cx="121265" cy="190560"/>
              </a:xfrm>
              <a:custGeom>
                <a:avLst/>
                <a:gdLst>
                  <a:gd name="T0" fmla="*/ 0 w 1174"/>
                  <a:gd name="T1" fmla="*/ 350 h 1845"/>
                  <a:gd name="T2" fmla="*/ 396 w 1174"/>
                  <a:gd name="T3" fmla="*/ 350 h 1845"/>
                  <a:gd name="T4" fmla="*/ 396 w 1174"/>
                  <a:gd name="T5" fmla="*/ 1845 h 1845"/>
                  <a:gd name="T6" fmla="*/ 779 w 1174"/>
                  <a:gd name="T7" fmla="*/ 1845 h 1845"/>
                  <a:gd name="T8" fmla="*/ 779 w 1174"/>
                  <a:gd name="T9" fmla="*/ 350 h 1845"/>
                  <a:gd name="T10" fmla="*/ 1174 w 1174"/>
                  <a:gd name="T11" fmla="*/ 350 h 1845"/>
                  <a:gd name="T12" fmla="*/ 1174 w 1174"/>
                  <a:gd name="T13" fmla="*/ 0 h 1845"/>
                  <a:gd name="T14" fmla="*/ 0 w 1174"/>
                  <a:gd name="T15" fmla="*/ 0 h 1845"/>
                  <a:gd name="T16" fmla="*/ 0 w 1174"/>
                  <a:gd name="T17" fmla="*/ 35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4" h="1845">
                    <a:moveTo>
                      <a:pt x="0" y="350"/>
                    </a:moveTo>
                    <a:lnTo>
                      <a:pt x="396" y="350"/>
                    </a:lnTo>
                    <a:lnTo>
                      <a:pt x="396" y="1845"/>
                    </a:lnTo>
                    <a:lnTo>
                      <a:pt x="779" y="1845"/>
                    </a:lnTo>
                    <a:lnTo>
                      <a:pt x="779" y="350"/>
                    </a:lnTo>
                    <a:lnTo>
                      <a:pt x="1174" y="350"/>
                    </a:lnTo>
                    <a:lnTo>
                      <a:pt x="1174" y="0"/>
                    </a:lnTo>
                    <a:lnTo>
                      <a:pt x="0" y="0"/>
                    </a:lnTo>
                    <a:lnTo>
                      <a:pt x="0" y="3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60" name="Freeform 11"/>
              <p:cNvSpPr>
                <a:spLocks/>
              </p:cNvSpPr>
              <p:nvPr/>
            </p:nvSpPr>
            <p:spPr bwMode="auto">
              <a:xfrm>
                <a:off x="1526952" y="260485"/>
                <a:ext cx="129927" cy="190560"/>
              </a:xfrm>
              <a:custGeom>
                <a:avLst/>
                <a:gdLst>
                  <a:gd name="T0" fmla="*/ 917 w 1264"/>
                  <a:gd name="T1" fmla="*/ 0 h 1845"/>
                  <a:gd name="T2" fmla="*/ 388 w 1264"/>
                  <a:gd name="T3" fmla="*/ 1072 h 1845"/>
                  <a:gd name="T4" fmla="*/ 382 w 1264"/>
                  <a:gd name="T5" fmla="*/ 1072 h 1845"/>
                  <a:gd name="T6" fmla="*/ 382 w 1264"/>
                  <a:gd name="T7" fmla="*/ 0 h 1845"/>
                  <a:gd name="T8" fmla="*/ 0 w 1264"/>
                  <a:gd name="T9" fmla="*/ 0 h 1845"/>
                  <a:gd name="T10" fmla="*/ 0 w 1264"/>
                  <a:gd name="T11" fmla="*/ 1845 h 1845"/>
                  <a:gd name="T12" fmla="*/ 361 w 1264"/>
                  <a:gd name="T13" fmla="*/ 1845 h 1845"/>
                  <a:gd name="T14" fmla="*/ 876 w 1264"/>
                  <a:gd name="T15" fmla="*/ 841 h 1845"/>
                  <a:gd name="T16" fmla="*/ 878 w 1264"/>
                  <a:gd name="T17" fmla="*/ 841 h 1845"/>
                  <a:gd name="T18" fmla="*/ 878 w 1264"/>
                  <a:gd name="T19" fmla="*/ 1845 h 1845"/>
                  <a:gd name="T20" fmla="*/ 1264 w 1264"/>
                  <a:gd name="T21" fmla="*/ 1845 h 1845"/>
                  <a:gd name="T22" fmla="*/ 1264 w 1264"/>
                  <a:gd name="T23" fmla="*/ 0 h 1845"/>
                  <a:gd name="T24" fmla="*/ 917 w 1264"/>
                  <a:gd name="T25" fmla="*/ 0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4" h="1845">
                    <a:moveTo>
                      <a:pt x="917" y="0"/>
                    </a:moveTo>
                    <a:lnTo>
                      <a:pt x="388" y="1072"/>
                    </a:lnTo>
                    <a:lnTo>
                      <a:pt x="382" y="1072"/>
                    </a:lnTo>
                    <a:lnTo>
                      <a:pt x="382" y="0"/>
                    </a:lnTo>
                    <a:lnTo>
                      <a:pt x="0" y="0"/>
                    </a:lnTo>
                    <a:lnTo>
                      <a:pt x="0" y="1845"/>
                    </a:lnTo>
                    <a:lnTo>
                      <a:pt x="361" y="1845"/>
                    </a:lnTo>
                    <a:lnTo>
                      <a:pt x="876" y="841"/>
                    </a:lnTo>
                    <a:lnTo>
                      <a:pt x="878" y="841"/>
                    </a:lnTo>
                    <a:lnTo>
                      <a:pt x="878" y="1845"/>
                    </a:lnTo>
                    <a:lnTo>
                      <a:pt x="1264" y="1845"/>
                    </a:lnTo>
                    <a:lnTo>
                      <a:pt x="1264" y="0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  <p:grpSp>
          <p:nvGrpSpPr>
            <p:cNvPr id="29" name="Группа 28"/>
            <p:cNvGrpSpPr/>
            <p:nvPr userDrawn="1"/>
          </p:nvGrpSpPr>
          <p:grpSpPr>
            <a:xfrm>
              <a:off x="0" y="687388"/>
              <a:ext cx="407368" cy="406401"/>
              <a:chOff x="0" y="167680"/>
              <a:chExt cx="520945" cy="519708"/>
            </a:xfrm>
            <a:grpFill/>
          </p:grpSpPr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160862" y="323592"/>
                <a:ext cx="196746" cy="363796"/>
              </a:xfrm>
              <a:custGeom>
                <a:avLst/>
                <a:gdLst>
                  <a:gd name="T0" fmla="*/ 1471 w 1903"/>
                  <a:gd name="T1" fmla="*/ 0 h 3523"/>
                  <a:gd name="T2" fmla="*/ 0 w 1903"/>
                  <a:gd name="T3" fmla="*/ 3334 h 3523"/>
                  <a:gd name="T4" fmla="*/ 56 w 1903"/>
                  <a:gd name="T5" fmla="*/ 3357 h 3523"/>
                  <a:gd name="T6" fmla="*/ 112 w 1903"/>
                  <a:gd name="T7" fmla="*/ 3377 h 3523"/>
                  <a:gd name="T8" fmla="*/ 169 w 1903"/>
                  <a:gd name="T9" fmla="*/ 3397 h 3523"/>
                  <a:gd name="T10" fmla="*/ 227 w 1903"/>
                  <a:gd name="T11" fmla="*/ 3415 h 3523"/>
                  <a:gd name="T12" fmla="*/ 286 w 1903"/>
                  <a:gd name="T13" fmla="*/ 3432 h 3523"/>
                  <a:gd name="T14" fmla="*/ 344 w 1903"/>
                  <a:gd name="T15" fmla="*/ 3447 h 3523"/>
                  <a:gd name="T16" fmla="*/ 403 w 1903"/>
                  <a:gd name="T17" fmla="*/ 3461 h 3523"/>
                  <a:gd name="T18" fmla="*/ 464 w 1903"/>
                  <a:gd name="T19" fmla="*/ 3474 h 3523"/>
                  <a:gd name="T20" fmla="*/ 524 w 1903"/>
                  <a:gd name="T21" fmla="*/ 3485 h 3523"/>
                  <a:gd name="T22" fmla="*/ 585 w 1903"/>
                  <a:gd name="T23" fmla="*/ 3495 h 3523"/>
                  <a:gd name="T24" fmla="*/ 646 w 1903"/>
                  <a:gd name="T25" fmla="*/ 3504 h 3523"/>
                  <a:gd name="T26" fmla="*/ 709 w 1903"/>
                  <a:gd name="T27" fmla="*/ 3511 h 3523"/>
                  <a:gd name="T28" fmla="*/ 771 w 1903"/>
                  <a:gd name="T29" fmla="*/ 3516 h 3523"/>
                  <a:gd name="T30" fmla="*/ 834 w 1903"/>
                  <a:gd name="T31" fmla="*/ 3520 h 3523"/>
                  <a:gd name="T32" fmla="*/ 897 w 1903"/>
                  <a:gd name="T33" fmla="*/ 3522 h 3523"/>
                  <a:gd name="T34" fmla="*/ 962 w 1903"/>
                  <a:gd name="T35" fmla="*/ 3523 h 3523"/>
                  <a:gd name="T36" fmla="*/ 1024 w 1903"/>
                  <a:gd name="T37" fmla="*/ 3522 h 3523"/>
                  <a:gd name="T38" fmla="*/ 1085 w 1903"/>
                  <a:gd name="T39" fmla="*/ 3520 h 3523"/>
                  <a:gd name="T40" fmla="*/ 1146 w 1903"/>
                  <a:gd name="T41" fmla="*/ 3516 h 3523"/>
                  <a:gd name="T42" fmla="*/ 1208 w 1903"/>
                  <a:gd name="T43" fmla="*/ 3511 h 3523"/>
                  <a:gd name="T44" fmla="*/ 1268 w 1903"/>
                  <a:gd name="T45" fmla="*/ 3504 h 3523"/>
                  <a:gd name="T46" fmla="*/ 1328 w 1903"/>
                  <a:gd name="T47" fmla="*/ 3496 h 3523"/>
                  <a:gd name="T48" fmla="*/ 1388 w 1903"/>
                  <a:gd name="T49" fmla="*/ 3487 h 3523"/>
                  <a:gd name="T50" fmla="*/ 1448 w 1903"/>
                  <a:gd name="T51" fmla="*/ 3476 h 3523"/>
                  <a:gd name="T52" fmla="*/ 1506 w 1903"/>
                  <a:gd name="T53" fmla="*/ 3464 h 3523"/>
                  <a:gd name="T54" fmla="*/ 1564 w 1903"/>
                  <a:gd name="T55" fmla="*/ 3450 h 3523"/>
                  <a:gd name="T56" fmla="*/ 1622 w 1903"/>
                  <a:gd name="T57" fmla="*/ 3435 h 3523"/>
                  <a:gd name="T58" fmla="*/ 1680 w 1903"/>
                  <a:gd name="T59" fmla="*/ 3419 h 3523"/>
                  <a:gd name="T60" fmla="*/ 1736 w 1903"/>
                  <a:gd name="T61" fmla="*/ 3402 h 3523"/>
                  <a:gd name="T62" fmla="*/ 1792 w 1903"/>
                  <a:gd name="T63" fmla="*/ 3383 h 3523"/>
                  <a:gd name="T64" fmla="*/ 1847 w 1903"/>
                  <a:gd name="T65" fmla="*/ 3363 h 3523"/>
                  <a:gd name="T66" fmla="*/ 1903 w 1903"/>
                  <a:gd name="T67" fmla="*/ 3340 h 3523"/>
                  <a:gd name="T68" fmla="*/ 1537 w 1903"/>
                  <a:gd name="T69" fmla="*/ 10 h 3523"/>
                  <a:gd name="T70" fmla="*/ 1520 w 1903"/>
                  <a:gd name="T71" fmla="*/ 8 h 3523"/>
                  <a:gd name="T72" fmla="*/ 1503 w 1903"/>
                  <a:gd name="T73" fmla="*/ 6 h 3523"/>
                  <a:gd name="T74" fmla="*/ 1487 w 1903"/>
                  <a:gd name="T75" fmla="*/ 4 h 3523"/>
                  <a:gd name="T76" fmla="*/ 1471 w 1903"/>
                  <a:gd name="T77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03" h="3523">
                    <a:moveTo>
                      <a:pt x="1471" y="0"/>
                    </a:moveTo>
                    <a:lnTo>
                      <a:pt x="0" y="3334"/>
                    </a:lnTo>
                    <a:lnTo>
                      <a:pt x="56" y="3357"/>
                    </a:lnTo>
                    <a:lnTo>
                      <a:pt x="112" y="3377"/>
                    </a:lnTo>
                    <a:lnTo>
                      <a:pt x="169" y="3397"/>
                    </a:lnTo>
                    <a:lnTo>
                      <a:pt x="227" y="3415"/>
                    </a:lnTo>
                    <a:lnTo>
                      <a:pt x="286" y="3432"/>
                    </a:lnTo>
                    <a:lnTo>
                      <a:pt x="344" y="3447"/>
                    </a:lnTo>
                    <a:lnTo>
                      <a:pt x="403" y="3461"/>
                    </a:lnTo>
                    <a:lnTo>
                      <a:pt x="464" y="3474"/>
                    </a:lnTo>
                    <a:lnTo>
                      <a:pt x="524" y="3485"/>
                    </a:lnTo>
                    <a:lnTo>
                      <a:pt x="585" y="3495"/>
                    </a:lnTo>
                    <a:lnTo>
                      <a:pt x="646" y="3504"/>
                    </a:lnTo>
                    <a:lnTo>
                      <a:pt x="709" y="3511"/>
                    </a:lnTo>
                    <a:lnTo>
                      <a:pt x="771" y="3516"/>
                    </a:lnTo>
                    <a:lnTo>
                      <a:pt x="834" y="3520"/>
                    </a:lnTo>
                    <a:lnTo>
                      <a:pt x="897" y="3522"/>
                    </a:lnTo>
                    <a:lnTo>
                      <a:pt x="962" y="3523"/>
                    </a:lnTo>
                    <a:lnTo>
                      <a:pt x="1024" y="3522"/>
                    </a:lnTo>
                    <a:lnTo>
                      <a:pt x="1085" y="3520"/>
                    </a:lnTo>
                    <a:lnTo>
                      <a:pt x="1146" y="3516"/>
                    </a:lnTo>
                    <a:lnTo>
                      <a:pt x="1208" y="3511"/>
                    </a:lnTo>
                    <a:lnTo>
                      <a:pt x="1268" y="3504"/>
                    </a:lnTo>
                    <a:lnTo>
                      <a:pt x="1328" y="3496"/>
                    </a:lnTo>
                    <a:lnTo>
                      <a:pt x="1388" y="3487"/>
                    </a:lnTo>
                    <a:lnTo>
                      <a:pt x="1448" y="3476"/>
                    </a:lnTo>
                    <a:lnTo>
                      <a:pt x="1506" y="3464"/>
                    </a:lnTo>
                    <a:lnTo>
                      <a:pt x="1564" y="3450"/>
                    </a:lnTo>
                    <a:lnTo>
                      <a:pt x="1622" y="3435"/>
                    </a:lnTo>
                    <a:lnTo>
                      <a:pt x="1680" y="3419"/>
                    </a:lnTo>
                    <a:lnTo>
                      <a:pt x="1736" y="3402"/>
                    </a:lnTo>
                    <a:lnTo>
                      <a:pt x="1792" y="3383"/>
                    </a:lnTo>
                    <a:lnTo>
                      <a:pt x="1847" y="3363"/>
                    </a:lnTo>
                    <a:lnTo>
                      <a:pt x="1903" y="3340"/>
                    </a:lnTo>
                    <a:lnTo>
                      <a:pt x="1537" y="10"/>
                    </a:lnTo>
                    <a:lnTo>
                      <a:pt x="1520" y="8"/>
                    </a:lnTo>
                    <a:lnTo>
                      <a:pt x="1503" y="6"/>
                    </a:lnTo>
                    <a:lnTo>
                      <a:pt x="1487" y="4"/>
                    </a:lnTo>
                    <a:lnTo>
                      <a:pt x="14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11136" y="313693"/>
                <a:ext cx="289552" cy="341522"/>
              </a:xfrm>
              <a:custGeom>
                <a:avLst/>
                <a:gdLst>
                  <a:gd name="T0" fmla="*/ 2765 w 2816"/>
                  <a:gd name="T1" fmla="*/ 0 h 3305"/>
                  <a:gd name="T2" fmla="*/ 0 w 2816"/>
                  <a:gd name="T3" fmla="*/ 1820 h 3305"/>
                  <a:gd name="T4" fmla="*/ 19 w 2816"/>
                  <a:gd name="T5" fmla="*/ 1879 h 3305"/>
                  <a:gd name="T6" fmla="*/ 39 w 2816"/>
                  <a:gd name="T7" fmla="*/ 1938 h 3305"/>
                  <a:gd name="T8" fmla="*/ 60 w 2816"/>
                  <a:gd name="T9" fmla="*/ 1996 h 3305"/>
                  <a:gd name="T10" fmla="*/ 83 w 2816"/>
                  <a:gd name="T11" fmla="*/ 2053 h 3305"/>
                  <a:gd name="T12" fmla="*/ 107 w 2816"/>
                  <a:gd name="T13" fmla="*/ 2109 h 3305"/>
                  <a:gd name="T14" fmla="*/ 132 w 2816"/>
                  <a:gd name="T15" fmla="*/ 2166 h 3305"/>
                  <a:gd name="T16" fmla="*/ 159 w 2816"/>
                  <a:gd name="T17" fmla="*/ 2221 h 3305"/>
                  <a:gd name="T18" fmla="*/ 186 w 2816"/>
                  <a:gd name="T19" fmla="*/ 2276 h 3305"/>
                  <a:gd name="T20" fmla="*/ 215 w 2816"/>
                  <a:gd name="T21" fmla="*/ 2329 h 3305"/>
                  <a:gd name="T22" fmla="*/ 246 w 2816"/>
                  <a:gd name="T23" fmla="*/ 2382 h 3305"/>
                  <a:gd name="T24" fmla="*/ 278 w 2816"/>
                  <a:gd name="T25" fmla="*/ 2434 h 3305"/>
                  <a:gd name="T26" fmla="*/ 311 w 2816"/>
                  <a:gd name="T27" fmla="*/ 2486 h 3305"/>
                  <a:gd name="T28" fmla="*/ 345 w 2816"/>
                  <a:gd name="T29" fmla="*/ 2536 h 3305"/>
                  <a:gd name="T30" fmla="*/ 380 w 2816"/>
                  <a:gd name="T31" fmla="*/ 2586 h 3305"/>
                  <a:gd name="T32" fmla="*/ 417 w 2816"/>
                  <a:gd name="T33" fmla="*/ 2634 h 3305"/>
                  <a:gd name="T34" fmla="*/ 454 w 2816"/>
                  <a:gd name="T35" fmla="*/ 2682 h 3305"/>
                  <a:gd name="T36" fmla="*/ 494 w 2816"/>
                  <a:gd name="T37" fmla="*/ 2728 h 3305"/>
                  <a:gd name="T38" fmla="*/ 533 w 2816"/>
                  <a:gd name="T39" fmla="*/ 2774 h 3305"/>
                  <a:gd name="T40" fmla="*/ 574 w 2816"/>
                  <a:gd name="T41" fmla="*/ 2820 h 3305"/>
                  <a:gd name="T42" fmla="*/ 616 w 2816"/>
                  <a:gd name="T43" fmla="*/ 2864 h 3305"/>
                  <a:gd name="T44" fmla="*/ 658 w 2816"/>
                  <a:gd name="T45" fmla="*/ 2906 h 3305"/>
                  <a:gd name="T46" fmla="*/ 702 w 2816"/>
                  <a:gd name="T47" fmla="*/ 2948 h 3305"/>
                  <a:gd name="T48" fmla="*/ 748 w 2816"/>
                  <a:gd name="T49" fmla="*/ 2989 h 3305"/>
                  <a:gd name="T50" fmla="*/ 794 w 2816"/>
                  <a:gd name="T51" fmla="*/ 3028 h 3305"/>
                  <a:gd name="T52" fmla="*/ 840 w 2816"/>
                  <a:gd name="T53" fmla="*/ 3067 h 3305"/>
                  <a:gd name="T54" fmla="*/ 888 w 2816"/>
                  <a:gd name="T55" fmla="*/ 3104 h 3305"/>
                  <a:gd name="T56" fmla="*/ 936 w 2816"/>
                  <a:gd name="T57" fmla="*/ 3141 h 3305"/>
                  <a:gd name="T58" fmla="*/ 987 w 2816"/>
                  <a:gd name="T59" fmla="*/ 3176 h 3305"/>
                  <a:gd name="T60" fmla="*/ 1037 w 2816"/>
                  <a:gd name="T61" fmla="*/ 3210 h 3305"/>
                  <a:gd name="T62" fmla="*/ 1088 w 2816"/>
                  <a:gd name="T63" fmla="*/ 3243 h 3305"/>
                  <a:gd name="T64" fmla="*/ 1140 w 2816"/>
                  <a:gd name="T65" fmla="*/ 3274 h 3305"/>
                  <a:gd name="T66" fmla="*/ 1193 w 2816"/>
                  <a:gd name="T67" fmla="*/ 3305 h 3305"/>
                  <a:gd name="T68" fmla="*/ 2816 w 2816"/>
                  <a:gd name="T69" fmla="*/ 46 h 3305"/>
                  <a:gd name="T70" fmla="*/ 2802 w 2816"/>
                  <a:gd name="T71" fmla="*/ 35 h 3305"/>
                  <a:gd name="T72" fmla="*/ 2789 w 2816"/>
                  <a:gd name="T73" fmla="*/ 24 h 3305"/>
                  <a:gd name="T74" fmla="*/ 2777 w 2816"/>
                  <a:gd name="T75" fmla="*/ 12 h 3305"/>
                  <a:gd name="T76" fmla="*/ 2765 w 2816"/>
                  <a:gd name="T77" fmla="*/ 0 h 3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16" h="3305">
                    <a:moveTo>
                      <a:pt x="2765" y="0"/>
                    </a:moveTo>
                    <a:lnTo>
                      <a:pt x="0" y="1820"/>
                    </a:lnTo>
                    <a:lnTo>
                      <a:pt x="19" y="1879"/>
                    </a:lnTo>
                    <a:lnTo>
                      <a:pt x="39" y="1938"/>
                    </a:lnTo>
                    <a:lnTo>
                      <a:pt x="60" y="1996"/>
                    </a:lnTo>
                    <a:lnTo>
                      <a:pt x="83" y="2053"/>
                    </a:lnTo>
                    <a:lnTo>
                      <a:pt x="107" y="2109"/>
                    </a:lnTo>
                    <a:lnTo>
                      <a:pt x="132" y="2166"/>
                    </a:lnTo>
                    <a:lnTo>
                      <a:pt x="159" y="2221"/>
                    </a:lnTo>
                    <a:lnTo>
                      <a:pt x="186" y="2276"/>
                    </a:lnTo>
                    <a:lnTo>
                      <a:pt x="215" y="2329"/>
                    </a:lnTo>
                    <a:lnTo>
                      <a:pt x="246" y="2382"/>
                    </a:lnTo>
                    <a:lnTo>
                      <a:pt x="278" y="2434"/>
                    </a:lnTo>
                    <a:lnTo>
                      <a:pt x="311" y="2486"/>
                    </a:lnTo>
                    <a:lnTo>
                      <a:pt x="345" y="2536"/>
                    </a:lnTo>
                    <a:lnTo>
                      <a:pt x="380" y="2586"/>
                    </a:lnTo>
                    <a:lnTo>
                      <a:pt x="417" y="2634"/>
                    </a:lnTo>
                    <a:lnTo>
                      <a:pt x="454" y="2682"/>
                    </a:lnTo>
                    <a:lnTo>
                      <a:pt x="494" y="2728"/>
                    </a:lnTo>
                    <a:lnTo>
                      <a:pt x="533" y="2774"/>
                    </a:lnTo>
                    <a:lnTo>
                      <a:pt x="574" y="2820"/>
                    </a:lnTo>
                    <a:lnTo>
                      <a:pt x="616" y="2864"/>
                    </a:lnTo>
                    <a:lnTo>
                      <a:pt x="658" y="2906"/>
                    </a:lnTo>
                    <a:lnTo>
                      <a:pt x="702" y="2948"/>
                    </a:lnTo>
                    <a:lnTo>
                      <a:pt x="748" y="2989"/>
                    </a:lnTo>
                    <a:lnTo>
                      <a:pt x="794" y="3028"/>
                    </a:lnTo>
                    <a:lnTo>
                      <a:pt x="840" y="3067"/>
                    </a:lnTo>
                    <a:lnTo>
                      <a:pt x="888" y="3104"/>
                    </a:lnTo>
                    <a:lnTo>
                      <a:pt x="936" y="3141"/>
                    </a:lnTo>
                    <a:lnTo>
                      <a:pt x="987" y="3176"/>
                    </a:lnTo>
                    <a:lnTo>
                      <a:pt x="1037" y="3210"/>
                    </a:lnTo>
                    <a:lnTo>
                      <a:pt x="1088" y="3243"/>
                    </a:lnTo>
                    <a:lnTo>
                      <a:pt x="1140" y="3274"/>
                    </a:lnTo>
                    <a:lnTo>
                      <a:pt x="1193" y="3305"/>
                    </a:lnTo>
                    <a:lnTo>
                      <a:pt x="2816" y="46"/>
                    </a:lnTo>
                    <a:lnTo>
                      <a:pt x="2802" y="35"/>
                    </a:lnTo>
                    <a:lnTo>
                      <a:pt x="2789" y="24"/>
                    </a:lnTo>
                    <a:lnTo>
                      <a:pt x="2777" y="12"/>
                    </a:lnTo>
                    <a:lnTo>
                      <a:pt x="27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332860" y="319881"/>
                <a:ext cx="176948" cy="335336"/>
              </a:xfrm>
              <a:custGeom>
                <a:avLst/>
                <a:gdLst>
                  <a:gd name="T0" fmla="*/ 0 w 1719"/>
                  <a:gd name="T1" fmla="*/ 38 h 3256"/>
                  <a:gd name="T2" fmla="*/ 517 w 1719"/>
                  <a:gd name="T3" fmla="*/ 3256 h 3256"/>
                  <a:gd name="T4" fmla="*/ 571 w 1719"/>
                  <a:gd name="T5" fmla="*/ 3226 h 3256"/>
                  <a:gd name="T6" fmla="*/ 623 w 1719"/>
                  <a:gd name="T7" fmla="*/ 3194 h 3256"/>
                  <a:gd name="T8" fmla="*/ 676 w 1719"/>
                  <a:gd name="T9" fmla="*/ 3161 h 3256"/>
                  <a:gd name="T10" fmla="*/ 726 w 1719"/>
                  <a:gd name="T11" fmla="*/ 3127 h 3256"/>
                  <a:gd name="T12" fmla="*/ 776 w 1719"/>
                  <a:gd name="T13" fmla="*/ 3092 h 3256"/>
                  <a:gd name="T14" fmla="*/ 825 w 1719"/>
                  <a:gd name="T15" fmla="*/ 3054 h 3256"/>
                  <a:gd name="T16" fmla="*/ 873 w 1719"/>
                  <a:gd name="T17" fmla="*/ 3017 h 3256"/>
                  <a:gd name="T18" fmla="*/ 921 w 1719"/>
                  <a:gd name="T19" fmla="*/ 2978 h 3256"/>
                  <a:gd name="T20" fmla="*/ 967 w 1719"/>
                  <a:gd name="T21" fmla="*/ 2938 h 3256"/>
                  <a:gd name="T22" fmla="*/ 1013 w 1719"/>
                  <a:gd name="T23" fmla="*/ 2898 h 3256"/>
                  <a:gd name="T24" fmla="*/ 1057 w 1719"/>
                  <a:gd name="T25" fmla="*/ 2856 h 3256"/>
                  <a:gd name="T26" fmla="*/ 1100 w 1719"/>
                  <a:gd name="T27" fmla="*/ 2813 h 3256"/>
                  <a:gd name="T28" fmla="*/ 1142 w 1719"/>
                  <a:gd name="T29" fmla="*/ 2769 h 3256"/>
                  <a:gd name="T30" fmla="*/ 1184 w 1719"/>
                  <a:gd name="T31" fmla="*/ 2723 h 3256"/>
                  <a:gd name="T32" fmla="*/ 1224 w 1719"/>
                  <a:gd name="T33" fmla="*/ 2676 h 3256"/>
                  <a:gd name="T34" fmla="*/ 1263 w 1719"/>
                  <a:gd name="T35" fmla="*/ 2630 h 3256"/>
                  <a:gd name="T36" fmla="*/ 1300 w 1719"/>
                  <a:gd name="T37" fmla="*/ 2582 h 3256"/>
                  <a:gd name="T38" fmla="*/ 1337 w 1719"/>
                  <a:gd name="T39" fmla="*/ 2533 h 3256"/>
                  <a:gd name="T40" fmla="*/ 1372 w 1719"/>
                  <a:gd name="T41" fmla="*/ 2483 h 3256"/>
                  <a:gd name="T42" fmla="*/ 1408 w 1719"/>
                  <a:gd name="T43" fmla="*/ 2432 h 3256"/>
                  <a:gd name="T44" fmla="*/ 1441 w 1719"/>
                  <a:gd name="T45" fmla="*/ 2380 h 3256"/>
                  <a:gd name="T46" fmla="*/ 1472 w 1719"/>
                  <a:gd name="T47" fmla="*/ 2327 h 3256"/>
                  <a:gd name="T48" fmla="*/ 1503 w 1719"/>
                  <a:gd name="T49" fmla="*/ 2274 h 3256"/>
                  <a:gd name="T50" fmla="*/ 1532 w 1719"/>
                  <a:gd name="T51" fmla="*/ 2220 h 3256"/>
                  <a:gd name="T52" fmla="*/ 1560 w 1719"/>
                  <a:gd name="T53" fmla="*/ 2165 h 3256"/>
                  <a:gd name="T54" fmla="*/ 1587 w 1719"/>
                  <a:gd name="T55" fmla="*/ 2110 h 3256"/>
                  <a:gd name="T56" fmla="*/ 1612 w 1719"/>
                  <a:gd name="T57" fmla="*/ 2052 h 3256"/>
                  <a:gd name="T58" fmla="*/ 1637 w 1719"/>
                  <a:gd name="T59" fmla="*/ 1995 h 3256"/>
                  <a:gd name="T60" fmla="*/ 1659 w 1719"/>
                  <a:gd name="T61" fmla="*/ 1938 h 3256"/>
                  <a:gd name="T62" fmla="*/ 1681 w 1719"/>
                  <a:gd name="T63" fmla="*/ 1879 h 3256"/>
                  <a:gd name="T64" fmla="*/ 1700 w 1719"/>
                  <a:gd name="T65" fmla="*/ 1820 h 3256"/>
                  <a:gd name="T66" fmla="*/ 1719 w 1719"/>
                  <a:gd name="T67" fmla="*/ 1760 h 3256"/>
                  <a:gd name="T68" fmla="*/ 81 w 1719"/>
                  <a:gd name="T69" fmla="*/ 0 h 3256"/>
                  <a:gd name="T70" fmla="*/ 62 w 1719"/>
                  <a:gd name="T71" fmla="*/ 11 h 3256"/>
                  <a:gd name="T72" fmla="*/ 42 w 1719"/>
                  <a:gd name="T73" fmla="*/ 22 h 3256"/>
                  <a:gd name="T74" fmla="*/ 21 w 1719"/>
                  <a:gd name="T75" fmla="*/ 31 h 3256"/>
                  <a:gd name="T76" fmla="*/ 0 w 1719"/>
                  <a:gd name="T77" fmla="*/ 38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19" h="3256">
                    <a:moveTo>
                      <a:pt x="0" y="38"/>
                    </a:moveTo>
                    <a:lnTo>
                      <a:pt x="517" y="3256"/>
                    </a:lnTo>
                    <a:lnTo>
                      <a:pt x="571" y="3226"/>
                    </a:lnTo>
                    <a:lnTo>
                      <a:pt x="623" y="3194"/>
                    </a:lnTo>
                    <a:lnTo>
                      <a:pt x="676" y="3161"/>
                    </a:lnTo>
                    <a:lnTo>
                      <a:pt x="726" y="3127"/>
                    </a:lnTo>
                    <a:lnTo>
                      <a:pt x="776" y="3092"/>
                    </a:lnTo>
                    <a:lnTo>
                      <a:pt x="825" y="3054"/>
                    </a:lnTo>
                    <a:lnTo>
                      <a:pt x="873" y="3017"/>
                    </a:lnTo>
                    <a:lnTo>
                      <a:pt x="921" y="2978"/>
                    </a:lnTo>
                    <a:lnTo>
                      <a:pt x="967" y="2938"/>
                    </a:lnTo>
                    <a:lnTo>
                      <a:pt x="1013" y="2898"/>
                    </a:lnTo>
                    <a:lnTo>
                      <a:pt x="1057" y="2856"/>
                    </a:lnTo>
                    <a:lnTo>
                      <a:pt x="1100" y="2813"/>
                    </a:lnTo>
                    <a:lnTo>
                      <a:pt x="1142" y="2769"/>
                    </a:lnTo>
                    <a:lnTo>
                      <a:pt x="1184" y="2723"/>
                    </a:lnTo>
                    <a:lnTo>
                      <a:pt x="1224" y="2676"/>
                    </a:lnTo>
                    <a:lnTo>
                      <a:pt x="1263" y="2630"/>
                    </a:lnTo>
                    <a:lnTo>
                      <a:pt x="1300" y="2582"/>
                    </a:lnTo>
                    <a:lnTo>
                      <a:pt x="1337" y="2533"/>
                    </a:lnTo>
                    <a:lnTo>
                      <a:pt x="1372" y="2483"/>
                    </a:lnTo>
                    <a:lnTo>
                      <a:pt x="1408" y="2432"/>
                    </a:lnTo>
                    <a:lnTo>
                      <a:pt x="1441" y="2380"/>
                    </a:lnTo>
                    <a:lnTo>
                      <a:pt x="1472" y="2327"/>
                    </a:lnTo>
                    <a:lnTo>
                      <a:pt x="1503" y="2274"/>
                    </a:lnTo>
                    <a:lnTo>
                      <a:pt x="1532" y="2220"/>
                    </a:lnTo>
                    <a:lnTo>
                      <a:pt x="1560" y="2165"/>
                    </a:lnTo>
                    <a:lnTo>
                      <a:pt x="1587" y="2110"/>
                    </a:lnTo>
                    <a:lnTo>
                      <a:pt x="1612" y="2052"/>
                    </a:lnTo>
                    <a:lnTo>
                      <a:pt x="1637" y="1995"/>
                    </a:lnTo>
                    <a:lnTo>
                      <a:pt x="1659" y="1938"/>
                    </a:lnTo>
                    <a:lnTo>
                      <a:pt x="1681" y="1879"/>
                    </a:lnTo>
                    <a:lnTo>
                      <a:pt x="1700" y="1820"/>
                    </a:lnTo>
                    <a:lnTo>
                      <a:pt x="1719" y="176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42" y="22"/>
                    </a:lnTo>
                    <a:lnTo>
                      <a:pt x="21" y="3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66820" y="167680"/>
                <a:ext cx="232631" cy="112604"/>
              </a:xfrm>
              <a:custGeom>
                <a:avLst/>
                <a:gdLst>
                  <a:gd name="T0" fmla="*/ 2261 w 2261"/>
                  <a:gd name="T1" fmla="*/ 923 h 1092"/>
                  <a:gd name="T2" fmla="*/ 1733 w 2261"/>
                  <a:gd name="T3" fmla="*/ 0 h 1092"/>
                  <a:gd name="T4" fmla="*/ 1669 w 2261"/>
                  <a:gd name="T5" fmla="*/ 5 h 1092"/>
                  <a:gd name="T6" fmla="*/ 1605 w 2261"/>
                  <a:gd name="T7" fmla="*/ 11 h 1092"/>
                  <a:gd name="T8" fmla="*/ 1541 w 2261"/>
                  <a:gd name="T9" fmla="*/ 18 h 1092"/>
                  <a:gd name="T10" fmla="*/ 1479 w 2261"/>
                  <a:gd name="T11" fmla="*/ 27 h 1092"/>
                  <a:gd name="T12" fmla="*/ 1417 w 2261"/>
                  <a:gd name="T13" fmla="*/ 38 h 1092"/>
                  <a:gd name="T14" fmla="*/ 1354 w 2261"/>
                  <a:gd name="T15" fmla="*/ 50 h 1092"/>
                  <a:gd name="T16" fmla="*/ 1293 w 2261"/>
                  <a:gd name="T17" fmla="*/ 64 h 1092"/>
                  <a:gd name="T18" fmla="*/ 1233 w 2261"/>
                  <a:gd name="T19" fmla="*/ 79 h 1092"/>
                  <a:gd name="T20" fmla="*/ 1173 w 2261"/>
                  <a:gd name="T21" fmla="*/ 96 h 1092"/>
                  <a:gd name="T22" fmla="*/ 1113 w 2261"/>
                  <a:gd name="T23" fmla="*/ 114 h 1092"/>
                  <a:gd name="T24" fmla="*/ 1054 w 2261"/>
                  <a:gd name="T25" fmla="*/ 133 h 1092"/>
                  <a:gd name="T26" fmla="*/ 996 w 2261"/>
                  <a:gd name="T27" fmla="*/ 154 h 1092"/>
                  <a:gd name="T28" fmla="*/ 939 w 2261"/>
                  <a:gd name="T29" fmla="*/ 177 h 1092"/>
                  <a:gd name="T30" fmla="*/ 881 w 2261"/>
                  <a:gd name="T31" fmla="*/ 201 h 1092"/>
                  <a:gd name="T32" fmla="*/ 826 w 2261"/>
                  <a:gd name="T33" fmla="*/ 226 h 1092"/>
                  <a:gd name="T34" fmla="*/ 770 w 2261"/>
                  <a:gd name="T35" fmla="*/ 252 h 1092"/>
                  <a:gd name="T36" fmla="*/ 716 w 2261"/>
                  <a:gd name="T37" fmla="*/ 280 h 1092"/>
                  <a:gd name="T38" fmla="*/ 662 w 2261"/>
                  <a:gd name="T39" fmla="*/ 308 h 1092"/>
                  <a:gd name="T40" fmla="*/ 609 w 2261"/>
                  <a:gd name="T41" fmla="*/ 338 h 1092"/>
                  <a:gd name="T42" fmla="*/ 557 w 2261"/>
                  <a:gd name="T43" fmla="*/ 370 h 1092"/>
                  <a:gd name="T44" fmla="*/ 505 w 2261"/>
                  <a:gd name="T45" fmla="*/ 402 h 1092"/>
                  <a:gd name="T46" fmla="*/ 455 w 2261"/>
                  <a:gd name="T47" fmla="*/ 436 h 1092"/>
                  <a:gd name="T48" fmla="*/ 405 w 2261"/>
                  <a:gd name="T49" fmla="*/ 471 h 1092"/>
                  <a:gd name="T50" fmla="*/ 356 w 2261"/>
                  <a:gd name="T51" fmla="*/ 507 h 1092"/>
                  <a:gd name="T52" fmla="*/ 308 w 2261"/>
                  <a:gd name="T53" fmla="*/ 545 h 1092"/>
                  <a:gd name="T54" fmla="*/ 261 w 2261"/>
                  <a:gd name="T55" fmla="*/ 583 h 1092"/>
                  <a:gd name="T56" fmla="*/ 216 w 2261"/>
                  <a:gd name="T57" fmla="*/ 622 h 1092"/>
                  <a:gd name="T58" fmla="*/ 170 w 2261"/>
                  <a:gd name="T59" fmla="*/ 663 h 1092"/>
                  <a:gd name="T60" fmla="*/ 126 w 2261"/>
                  <a:gd name="T61" fmla="*/ 704 h 1092"/>
                  <a:gd name="T62" fmla="*/ 83 w 2261"/>
                  <a:gd name="T63" fmla="*/ 746 h 1092"/>
                  <a:gd name="T64" fmla="*/ 41 w 2261"/>
                  <a:gd name="T65" fmla="*/ 790 h 1092"/>
                  <a:gd name="T66" fmla="*/ 0 w 2261"/>
                  <a:gd name="T67" fmla="*/ 834 h 1092"/>
                  <a:gd name="T68" fmla="*/ 2148 w 2261"/>
                  <a:gd name="T69" fmla="*/ 1092 h 1092"/>
                  <a:gd name="T70" fmla="*/ 2152 w 2261"/>
                  <a:gd name="T71" fmla="*/ 1079 h 1092"/>
                  <a:gd name="T72" fmla="*/ 2157 w 2261"/>
                  <a:gd name="T73" fmla="*/ 1067 h 1092"/>
                  <a:gd name="T74" fmla="*/ 2162 w 2261"/>
                  <a:gd name="T75" fmla="*/ 1055 h 1092"/>
                  <a:gd name="T76" fmla="*/ 2167 w 2261"/>
                  <a:gd name="T77" fmla="*/ 1043 h 1092"/>
                  <a:gd name="T78" fmla="*/ 2179 w 2261"/>
                  <a:gd name="T79" fmla="*/ 1020 h 1092"/>
                  <a:gd name="T80" fmla="*/ 2192 w 2261"/>
                  <a:gd name="T81" fmla="*/ 998 h 1092"/>
                  <a:gd name="T82" fmla="*/ 2207 w 2261"/>
                  <a:gd name="T83" fmla="*/ 978 h 1092"/>
                  <a:gd name="T84" fmla="*/ 2223 w 2261"/>
                  <a:gd name="T85" fmla="*/ 958 h 1092"/>
                  <a:gd name="T86" fmla="*/ 2241 w 2261"/>
                  <a:gd name="T87" fmla="*/ 940 h 1092"/>
                  <a:gd name="T88" fmla="*/ 2261 w 2261"/>
                  <a:gd name="T89" fmla="*/ 92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61" h="1092">
                    <a:moveTo>
                      <a:pt x="2261" y="923"/>
                    </a:moveTo>
                    <a:lnTo>
                      <a:pt x="1733" y="0"/>
                    </a:lnTo>
                    <a:lnTo>
                      <a:pt x="1669" y="5"/>
                    </a:lnTo>
                    <a:lnTo>
                      <a:pt x="1605" y="11"/>
                    </a:lnTo>
                    <a:lnTo>
                      <a:pt x="1541" y="18"/>
                    </a:lnTo>
                    <a:lnTo>
                      <a:pt x="1479" y="27"/>
                    </a:lnTo>
                    <a:lnTo>
                      <a:pt x="1417" y="38"/>
                    </a:lnTo>
                    <a:lnTo>
                      <a:pt x="1354" y="50"/>
                    </a:lnTo>
                    <a:lnTo>
                      <a:pt x="1293" y="64"/>
                    </a:lnTo>
                    <a:lnTo>
                      <a:pt x="1233" y="79"/>
                    </a:lnTo>
                    <a:lnTo>
                      <a:pt x="1173" y="96"/>
                    </a:lnTo>
                    <a:lnTo>
                      <a:pt x="1113" y="114"/>
                    </a:lnTo>
                    <a:lnTo>
                      <a:pt x="1054" y="133"/>
                    </a:lnTo>
                    <a:lnTo>
                      <a:pt x="996" y="154"/>
                    </a:lnTo>
                    <a:lnTo>
                      <a:pt x="939" y="177"/>
                    </a:lnTo>
                    <a:lnTo>
                      <a:pt x="881" y="201"/>
                    </a:lnTo>
                    <a:lnTo>
                      <a:pt x="826" y="226"/>
                    </a:lnTo>
                    <a:lnTo>
                      <a:pt x="770" y="252"/>
                    </a:lnTo>
                    <a:lnTo>
                      <a:pt x="716" y="280"/>
                    </a:lnTo>
                    <a:lnTo>
                      <a:pt x="662" y="308"/>
                    </a:lnTo>
                    <a:lnTo>
                      <a:pt x="609" y="338"/>
                    </a:lnTo>
                    <a:lnTo>
                      <a:pt x="557" y="370"/>
                    </a:lnTo>
                    <a:lnTo>
                      <a:pt x="505" y="402"/>
                    </a:lnTo>
                    <a:lnTo>
                      <a:pt x="455" y="436"/>
                    </a:lnTo>
                    <a:lnTo>
                      <a:pt x="405" y="471"/>
                    </a:lnTo>
                    <a:lnTo>
                      <a:pt x="356" y="507"/>
                    </a:lnTo>
                    <a:lnTo>
                      <a:pt x="308" y="545"/>
                    </a:lnTo>
                    <a:lnTo>
                      <a:pt x="261" y="583"/>
                    </a:lnTo>
                    <a:lnTo>
                      <a:pt x="216" y="622"/>
                    </a:lnTo>
                    <a:lnTo>
                      <a:pt x="170" y="663"/>
                    </a:lnTo>
                    <a:lnTo>
                      <a:pt x="126" y="704"/>
                    </a:lnTo>
                    <a:lnTo>
                      <a:pt x="83" y="746"/>
                    </a:lnTo>
                    <a:lnTo>
                      <a:pt x="41" y="790"/>
                    </a:lnTo>
                    <a:lnTo>
                      <a:pt x="0" y="834"/>
                    </a:lnTo>
                    <a:lnTo>
                      <a:pt x="2148" y="1092"/>
                    </a:lnTo>
                    <a:lnTo>
                      <a:pt x="2152" y="1079"/>
                    </a:lnTo>
                    <a:lnTo>
                      <a:pt x="2157" y="1067"/>
                    </a:lnTo>
                    <a:lnTo>
                      <a:pt x="2162" y="1055"/>
                    </a:lnTo>
                    <a:lnTo>
                      <a:pt x="2167" y="1043"/>
                    </a:lnTo>
                    <a:lnTo>
                      <a:pt x="2179" y="1020"/>
                    </a:lnTo>
                    <a:lnTo>
                      <a:pt x="2192" y="998"/>
                    </a:lnTo>
                    <a:lnTo>
                      <a:pt x="2207" y="978"/>
                    </a:lnTo>
                    <a:lnTo>
                      <a:pt x="2223" y="958"/>
                    </a:lnTo>
                    <a:lnTo>
                      <a:pt x="2241" y="940"/>
                    </a:lnTo>
                    <a:lnTo>
                      <a:pt x="2261" y="9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51422" y="277809"/>
                <a:ext cx="169523" cy="189323"/>
              </a:xfrm>
              <a:custGeom>
                <a:avLst/>
                <a:gdLst>
                  <a:gd name="T0" fmla="*/ 58 w 1648"/>
                  <a:gd name="T1" fmla="*/ 136 h 1845"/>
                  <a:gd name="T2" fmla="*/ 56 w 1648"/>
                  <a:gd name="T3" fmla="*/ 160 h 1845"/>
                  <a:gd name="T4" fmla="*/ 53 w 1648"/>
                  <a:gd name="T5" fmla="*/ 184 h 1845"/>
                  <a:gd name="T6" fmla="*/ 48 w 1648"/>
                  <a:gd name="T7" fmla="*/ 207 h 1845"/>
                  <a:gd name="T8" fmla="*/ 41 w 1648"/>
                  <a:gd name="T9" fmla="*/ 230 h 1845"/>
                  <a:gd name="T10" fmla="*/ 33 w 1648"/>
                  <a:gd name="T11" fmla="*/ 252 h 1845"/>
                  <a:gd name="T12" fmla="*/ 23 w 1648"/>
                  <a:gd name="T13" fmla="*/ 273 h 1845"/>
                  <a:gd name="T14" fmla="*/ 12 w 1648"/>
                  <a:gd name="T15" fmla="*/ 293 h 1845"/>
                  <a:gd name="T16" fmla="*/ 0 w 1648"/>
                  <a:gd name="T17" fmla="*/ 313 h 1845"/>
                  <a:gd name="T18" fmla="*/ 1617 w 1648"/>
                  <a:gd name="T19" fmla="*/ 1845 h 1845"/>
                  <a:gd name="T20" fmla="*/ 1624 w 1648"/>
                  <a:gd name="T21" fmla="*/ 1797 h 1845"/>
                  <a:gd name="T22" fmla="*/ 1630 w 1648"/>
                  <a:gd name="T23" fmla="*/ 1748 h 1845"/>
                  <a:gd name="T24" fmla="*/ 1635 w 1648"/>
                  <a:gd name="T25" fmla="*/ 1700 h 1845"/>
                  <a:gd name="T26" fmla="*/ 1640 w 1648"/>
                  <a:gd name="T27" fmla="*/ 1651 h 1845"/>
                  <a:gd name="T28" fmla="*/ 1643 w 1648"/>
                  <a:gd name="T29" fmla="*/ 1602 h 1845"/>
                  <a:gd name="T30" fmla="*/ 1646 w 1648"/>
                  <a:gd name="T31" fmla="*/ 1552 h 1845"/>
                  <a:gd name="T32" fmla="*/ 1647 w 1648"/>
                  <a:gd name="T33" fmla="*/ 1503 h 1845"/>
                  <a:gd name="T34" fmla="*/ 1648 w 1648"/>
                  <a:gd name="T35" fmla="*/ 1452 h 1845"/>
                  <a:gd name="T36" fmla="*/ 1647 w 1648"/>
                  <a:gd name="T37" fmla="*/ 1401 h 1845"/>
                  <a:gd name="T38" fmla="*/ 1646 w 1648"/>
                  <a:gd name="T39" fmla="*/ 1351 h 1845"/>
                  <a:gd name="T40" fmla="*/ 1643 w 1648"/>
                  <a:gd name="T41" fmla="*/ 1301 h 1845"/>
                  <a:gd name="T42" fmla="*/ 1640 w 1648"/>
                  <a:gd name="T43" fmla="*/ 1251 h 1845"/>
                  <a:gd name="T44" fmla="*/ 1635 w 1648"/>
                  <a:gd name="T45" fmla="*/ 1202 h 1845"/>
                  <a:gd name="T46" fmla="*/ 1630 w 1648"/>
                  <a:gd name="T47" fmla="*/ 1153 h 1845"/>
                  <a:gd name="T48" fmla="*/ 1624 w 1648"/>
                  <a:gd name="T49" fmla="*/ 1103 h 1845"/>
                  <a:gd name="T50" fmla="*/ 1616 w 1648"/>
                  <a:gd name="T51" fmla="*/ 1054 h 1845"/>
                  <a:gd name="T52" fmla="*/ 1608 w 1648"/>
                  <a:gd name="T53" fmla="*/ 1006 h 1845"/>
                  <a:gd name="T54" fmla="*/ 1599 w 1648"/>
                  <a:gd name="T55" fmla="*/ 958 h 1845"/>
                  <a:gd name="T56" fmla="*/ 1589 w 1648"/>
                  <a:gd name="T57" fmla="*/ 911 h 1845"/>
                  <a:gd name="T58" fmla="*/ 1578 w 1648"/>
                  <a:gd name="T59" fmla="*/ 863 h 1845"/>
                  <a:gd name="T60" fmla="*/ 1567 w 1648"/>
                  <a:gd name="T61" fmla="*/ 816 h 1845"/>
                  <a:gd name="T62" fmla="*/ 1554 w 1648"/>
                  <a:gd name="T63" fmla="*/ 769 h 1845"/>
                  <a:gd name="T64" fmla="*/ 1540 w 1648"/>
                  <a:gd name="T65" fmla="*/ 723 h 1845"/>
                  <a:gd name="T66" fmla="*/ 1526 w 1648"/>
                  <a:gd name="T67" fmla="*/ 677 h 1845"/>
                  <a:gd name="T68" fmla="*/ 1511 w 1648"/>
                  <a:gd name="T69" fmla="*/ 631 h 1845"/>
                  <a:gd name="T70" fmla="*/ 1495 w 1648"/>
                  <a:gd name="T71" fmla="*/ 586 h 1845"/>
                  <a:gd name="T72" fmla="*/ 1478 w 1648"/>
                  <a:gd name="T73" fmla="*/ 542 h 1845"/>
                  <a:gd name="T74" fmla="*/ 1460 w 1648"/>
                  <a:gd name="T75" fmla="*/ 497 h 1845"/>
                  <a:gd name="T76" fmla="*/ 1441 w 1648"/>
                  <a:gd name="T77" fmla="*/ 453 h 1845"/>
                  <a:gd name="T78" fmla="*/ 1421 w 1648"/>
                  <a:gd name="T79" fmla="*/ 409 h 1845"/>
                  <a:gd name="T80" fmla="*/ 1401 w 1648"/>
                  <a:gd name="T81" fmla="*/ 366 h 1845"/>
                  <a:gd name="T82" fmla="*/ 1381 w 1648"/>
                  <a:gd name="T83" fmla="*/ 324 h 1845"/>
                  <a:gd name="T84" fmla="*/ 1359 w 1648"/>
                  <a:gd name="T85" fmla="*/ 281 h 1845"/>
                  <a:gd name="T86" fmla="*/ 1337 w 1648"/>
                  <a:gd name="T87" fmla="*/ 240 h 1845"/>
                  <a:gd name="T88" fmla="*/ 1313 w 1648"/>
                  <a:gd name="T89" fmla="*/ 199 h 1845"/>
                  <a:gd name="T90" fmla="*/ 1289 w 1648"/>
                  <a:gd name="T91" fmla="*/ 158 h 1845"/>
                  <a:gd name="T92" fmla="*/ 1265 w 1648"/>
                  <a:gd name="T93" fmla="*/ 118 h 1845"/>
                  <a:gd name="T94" fmla="*/ 1240 w 1648"/>
                  <a:gd name="T95" fmla="*/ 77 h 1845"/>
                  <a:gd name="T96" fmla="*/ 1214 w 1648"/>
                  <a:gd name="T97" fmla="*/ 38 h 1845"/>
                  <a:gd name="T98" fmla="*/ 1186 w 1648"/>
                  <a:gd name="T99" fmla="*/ 0 h 1845"/>
                  <a:gd name="T100" fmla="*/ 58 w 1648"/>
                  <a:gd name="T101" fmla="*/ 136 h 1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48" h="1845">
                    <a:moveTo>
                      <a:pt x="58" y="136"/>
                    </a:moveTo>
                    <a:lnTo>
                      <a:pt x="56" y="160"/>
                    </a:lnTo>
                    <a:lnTo>
                      <a:pt x="53" y="184"/>
                    </a:lnTo>
                    <a:lnTo>
                      <a:pt x="48" y="207"/>
                    </a:lnTo>
                    <a:lnTo>
                      <a:pt x="41" y="230"/>
                    </a:lnTo>
                    <a:lnTo>
                      <a:pt x="33" y="252"/>
                    </a:lnTo>
                    <a:lnTo>
                      <a:pt x="23" y="273"/>
                    </a:lnTo>
                    <a:lnTo>
                      <a:pt x="12" y="293"/>
                    </a:lnTo>
                    <a:lnTo>
                      <a:pt x="0" y="313"/>
                    </a:lnTo>
                    <a:lnTo>
                      <a:pt x="1617" y="1845"/>
                    </a:lnTo>
                    <a:lnTo>
                      <a:pt x="1624" y="1797"/>
                    </a:lnTo>
                    <a:lnTo>
                      <a:pt x="1630" y="1748"/>
                    </a:lnTo>
                    <a:lnTo>
                      <a:pt x="1635" y="1700"/>
                    </a:lnTo>
                    <a:lnTo>
                      <a:pt x="1640" y="1651"/>
                    </a:lnTo>
                    <a:lnTo>
                      <a:pt x="1643" y="1602"/>
                    </a:lnTo>
                    <a:lnTo>
                      <a:pt x="1646" y="1552"/>
                    </a:lnTo>
                    <a:lnTo>
                      <a:pt x="1647" y="1503"/>
                    </a:lnTo>
                    <a:lnTo>
                      <a:pt x="1648" y="1452"/>
                    </a:lnTo>
                    <a:lnTo>
                      <a:pt x="1647" y="1401"/>
                    </a:lnTo>
                    <a:lnTo>
                      <a:pt x="1646" y="1351"/>
                    </a:lnTo>
                    <a:lnTo>
                      <a:pt x="1643" y="1301"/>
                    </a:lnTo>
                    <a:lnTo>
                      <a:pt x="1640" y="1251"/>
                    </a:lnTo>
                    <a:lnTo>
                      <a:pt x="1635" y="1202"/>
                    </a:lnTo>
                    <a:lnTo>
                      <a:pt x="1630" y="1153"/>
                    </a:lnTo>
                    <a:lnTo>
                      <a:pt x="1624" y="1103"/>
                    </a:lnTo>
                    <a:lnTo>
                      <a:pt x="1616" y="1054"/>
                    </a:lnTo>
                    <a:lnTo>
                      <a:pt x="1608" y="1006"/>
                    </a:lnTo>
                    <a:lnTo>
                      <a:pt x="1599" y="958"/>
                    </a:lnTo>
                    <a:lnTo>
                      <a:pt x="1589" y="911"/>
                    </a:lnTo>
                    <a:lnTo>
                      <a:pt x="1578" y="863"/>
                    </a:lnTo>
                    <a:lnTo>
                      <a:pt x="1567" y="816"/>
                    </a:lnTo>
                    <a:lnTo>
                      <a:pt x="1554" y="769"/>
                    </a:lnTo>
                    <a:lnTo>
                      <a:pt x="1540" y="723"/>
                    </a:lnTo>
                    <a:lnTo>
                      <a:pt x="1526" y="677"/>
                    </a:lnTo>
                    <a:lnTo>
                      <a:pt x="1511" y="631"/>
                    </a:lnTo>
                    <a:lnTo>
                      <a:pt x="1495" y="586"/>
                    </a:lnTo>
                    <a:lnTo>
                      <a:pt x="1478" y="542"/>
                    </a:lnTo>
                    <a:lnTo>
                      <a:pt x="1460" y="497"/>
                    </a:lnTo>
                    <a:lnTo>
                      <a:pt x="1441" y="453"/>
                    </a:lnTo>
                    <a:lnTo>
                      <a:pt x="1421" y="409"/>
                    </a:lnTo>
                    <a:lnTo>
                      <a:pt x="1401" y="366"/>
                    </a:lnTo>
                    <a:lnTo>
                      <a:pt x="1381" y="324"/>
                    </a:lnTo>
                    <a:lnTo>
                      <a:pt x="1359" y="281"/>
                    </a:lnTo>
                    <a:lnTo>
                      <a:pt x="1337" y="240"/>
                    </a:lnTo>
                    <a:lnTo>
                      <a:pt x="1313" y="199"/>
                    </a:lnTo>
                    <a:lnTo>
                      <a:pt x="1289" y="158"/>
                    </a:lnTo>
                    <a:lnTo>
                      <a:pt x="1265" y="118"/>
                    </a:lnTo>
                    <a:lnTo>
                      <a:pt x="1240" y="77"/>
                    </a:lnTo>
                    <a:lnTo>
                      <a:pt x="1214" y="38"/>
                    </a:lnTo>
                    <a:lnTo>
                      <a:pt x="1186" y="0"/>
                    </a:lnTo>
                    <a:lnTo>
                      <a:pt x="58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0" y="281521"/>
                <a:ext cx="288314" cy="188085"/>
              </a:xfrm>
              <a:custGeom>
                <a:avLst/>
                <a:gdLst>
                  <a:gd name="T0" fmla="*/ 2782 w 2801"/>
                  <a:gd name="T1" fmla="*/ 123 h 1832"/>
                  <a:gd name="T2" fmla="*/ 436 w 2801"/>
                  <a:gd name="T3" fmla="*/ 0 h 1832"/>
                  <a:gd name="T4" fmla="*/ 410 w 2801"/>
                  <a:gd name="T5" fmla="*/ 38 h 1832"/>
                  <a:gd name="T6" fmla="*/ 386 w 2801"/>
                  <a:gd name="T7" fmla="*/ 77 h 1832"/>
                  <a:gd name="T8" fmla="*/ 362 w 2801"/>
                  <a:gd name="T9" fmla="*/ 116 h 1832"/>
                  <a:gd name="T10" fmla="*/ 337 w 2801"/>
                  <a:gd name="T11" fmla="*/ 155 h 1832"/>
                  <a:gd name="T12" fmla="*/ 315 w 2801"/>
                  <a:gd name="T13" fmla="*/ 195 h 1832"/>
                  <a:gd name="T14" fmla="*/ 293 w 2801"/>
                  <a:gd name="T15" fmla="*/ 236 h 1832"/>
                  <a:gd name="T16" fmla="*/ 272 w 2801"/>
                  <a:gd name="T17" fmla="*/ 276 h 1832"/>
                  <a:gd name="T18" fmla="*/ 251 w 2801"/>
                  <a:gd name="T19" fmla="*/ 317 h 1832"/>
                  <a:gd name="T20" fmla="*/ 232 w 2801"/>
                  <a:gd name="T21" fmla="*/ 359 h 1832"/>
                  <a:gd name="T22" fmla="*/ 213 w 2801"/>
                  <a:gd name="T23" fmla="*/ 401 h 1832"/>
                  <a:gd name="T24" fmla="*/ 195 w 2801"/>
                  <a:gd name="T25" fmla="*/ 444 h 1832"/>
                  <a:gd name="T26" fmla="*/ 177 w 2801"/>
                  <a:gd name="T27" fmla="*/ 487 h 1832"/>
                  <a:gd name="T28" fmla="*/ 160 w 2801"/>
                  <a:gd name="T29" fmla="*/ 530 h 1832"/>
                  <a:gd name="T30" fmla="*/ 145 w 2801"/>
                  <a:gd name="T31" fmla="*/ 574 h 1832"/>
                  <a:gd name="T32" fmla="*/ 129 w 2801"/>
                  <a:gd name="T33" fmla="*/ 618 h 1832"/>
                  <a:gd name="T34" fmla="*/ 114 w 2801"/>
                  <a:gd name="T35" fmla="*/ 662 h 1832"/>
                  <a:gd name="T36" fmla="*/ 101 w 2801"/>
                  <a:gd name="T37" fmla="*/ 707 h 1832"/>
                  <a:gd name="T38" fmla="*/ 88 w 2801"/>
                  <a:gd name="T39" fmla="*/ 753 h 1832"/>
                  <a:gd name="T40" fmla="*/ 76 w 2801"/>
                  <a:gd name="T41" fmla="*/ 798 h 1832"/>
                  <a:gd name="T42" fmla="*/ 65 w 2801"/>
                  <a:gd name="T43" fmla="*/ 844 h 1832"/>
                  <a:gd name="T44" fmla="*/ 55 w 2801"/>
                  <a:gd name="T45" fmla="*/ 890 h 1832"/>
                  <a:gd name="T46" fmla="*/ 45 w 2801"/>
                  <a:gd name="T47" fmla="*/ 936 h 1832"/>
                  <a:gd name="T48" fmla="*/ 37 w 2801"/>
                  <a:gd name="T49" fmla="*/ 983 h 1832"/>
                  <a:gd name="T50" fmla="*/ 29 w 2801"/>
                  <a:gd name="T51" fmla="*/ 1030 h 1832"/>
                  <a:gd name="T52" fmla="*/ 22 w 2801"/>
                  <a:gd name="T53" fmla="*/ 1077 h 1832"/>
                  <a:gd name="T54" fmla="*/ 17 w 2801"/>
                  <a:gd name="T55" fmla="*/ 1126 h 1832"/>
                  <a:gd name="T56" fmla="*/ 12 w 2801"/>
                  <a:gd name="T57" fmla="*/ 1173 h 1832"/>
                  <a:gd name="T58" fmla="*/ 7 w 2801"/>
                  <a:gd name="T59" fmla="*/ 1221 h 1832"/>
                  <a:gd name="T60" fmla="*/ 4 w 2801"/>
                  <a:gd name="T61" fmla="*/ 1270 h 1832"/>
                  <a:gd name="T62" fmla="*/ 2 w 2801"/>
                  <a:gd name="T63" fmla="*/ 1318 h 1832"/>
                  <a:gd name="T64" fmla="*/ 0 w 2801"/>
                  <a:gd name="T65" fmla="*/ 1367 h 1832"/>
                  <a:gd name="T66" fmla="*/ 0 w 2801"/>
                  <a:gd name="T67" fmla="*/ 1416 h 1832"/>
                  <a:gd name="T68" fmla="*/ 1 w 2801"/>
                  <a:gd name="T69" fmla="*/ 1470 h 1832"/>
                  <a:gd name="T70" fmla="*/ 2 w 2801"/>
                  <a:gd name="T71" fmla="*/ 1522 h 1832"/>
                  <a:gd name="T72" fmla="*/ 5 w 2801"/>
                  <a:gd name="T73" fmla="*/ 1575 h 1832"/>
                  <a:gd name="T74" fmla="*/ 9 w 2801"/>
                  <a:gd name="T75" fmla="*/ 1627 h 1832"/>
                  <a:gd name="T76" fmla="*/ 14 w 2801"/>
                  <a:gd name="T77" fmla="*/ 1678 h 1832"/>
                  <a:gd name="T78" fmla="*/ 20 w 2801"/>
                  <a:gd name="T79" fmla="*/ 1730 h 1832"/>
                  <a:gd name="T80" fmla="*/ 27 w 2801"/>
                  <a:gd name="T81" fmla="*/ 1782 h 1832"/>
                  <a:gd name="T82" fmla="*/ 35 w 2801"/>
                  <a:gd name="T83" fmla="*/ 1832 h 1832"/>
                  <a:gd name="T84" fmla="*/ 2801 w 2801"/>
                  <a:gd name="T85" fmla="*/ 208 h 1832"/>
                  <a:gd name="T86" fmla="*/ 2794 w 2801"/>
                  <a:gd name="T87" fmla="*/ 188 h 1832"/>
                  <a:gd name="T88" fmla="*/ 2789 w 2801"/>
                  <a:gd name="T89" fmla="*/ 167 h 1832"/>
                  <a:gd name="T90" fmla="*/ 2785 w 2801"/>
                  <a:gd name="T91" fmla="*/ 145 h 1832"/>
                  <a:gd name="T92" fmla="*/ 2782 w 2801"/>
                  <a:gd name="T93" fmla="*/ 123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1" h="1832">
                    <a:moveTo>
                      <a:pt x="2782" y="123"/>
                    </a:moveTo>
                    <a:lnTo>
                      <a:pt x="436" y="0"/>
                    </a:lnTo>
                    <a:lnTo>
                      <a:pt x="410" y="38"/>
                    </a:lnTo>
                    <a:lnTo>
                      <a:pt x="386" y="77"/>
                    </a:lnTo>
                    <a:lnTo>
                      <a:pt x="362" y="116"/>
                    </a:lnTo>
                    <a:lnTo>
                      <a:pt x="337" y="155"/>
                    </a:lnTo>
                    <a:lnTo>
                      <a:pt x="315" y="195"/>
                    </a:lnTo>
                    <a:lnTo>
                      <a:pt x="293" y="236"/>
                    </a:lnTo>
                    <a:lnTo>
                      <a:pt x="272" y="276"/>
                    </a:lnTo>
                    <a:lnTo>
                      <a:pt x="251" y="317"/>
                    </a:lnTo>
                    <a:lnTo>
                      <a:pt x="232" y="359"/>
                    </a:lnTo>
                    <a:lnTo>
                      <a:pt x="213" y="401"/>
                    </a:lnTo>
                    <a:lnTo>
                      <a:pt x="195" y="444"/>
                    </a:lnTo>
                    <a:lnTo>
                      <a:pt x="177" y="487"/>
                    </a:lnTo>
                    <a:lnTo>
                      <a:pt x="160" y="530"/>
                    </a:lnTo>
                    <a:lnTo>
                      <a:pt x="145" y="574"/>
                    </a:lnTo>
                    <a:lnTo>
                      <a:pt x="129" y="618"/>
                    </a:lnTo>
                    <a:lnTo>
                      <a:pt x="114" y="662"/>
                    </a:lnTo>
                    <a:lnTo>
                      <a:pt x="101" y="707"/>
                    </a:lnTo>
                    <a:lnTo>
                      <a:pt x="88" y="753"/>
                    </a:lnTo>
                    <a:lnTo>
                      <a:pt x="76" y="798"/>
                    </a:lnTo>
                    <a:lnTo>
                      <a:pt x="65" y="844"/>
                    </a:lnTo>
                    <a:lnTo>
                      <a:pt x="55" y="890"/>
                    </a:lnTo>
                    <a:lnTo>
                      <a:pt x="45" y="936"/>
                    </a:lnTo>
                    <a:lnTo>
                      <a:pt x="37" y="983"/>
                    </a:lnTo>
                    <a:lnTo>
                      <a:pt x="29" y="1030"/>
                    </a:lnTo>
                    <a:lnTo>
                      <a:pt x="22" y="1077"/>
                    </a:lnTo>
                    <a:lnTo>
                      <a:pt x="17" y="1126"/>
                    </a:lnTo>
                    <a:lnTo>
                      <a:pt x="12" y="1173"/>
                    </a:lnTo>
                    <a:lnTo>
                      <a:pt x="7" y="1221"/>
                    </a:lnTo>
                    <a:lnTo>
                      <a:pt x="4" y="1270"/>
                    </a:lnTo>
                    <a:lnTo>
                      <a:pt x="2" y="1318"/>
                    </a:lnTo>
                    <a:lnTo>
                      <a:pt x="0" y="1367"/>
                    </a:lnTo>
                    <a:lnTo>
                      <a:pt x="0" y="1416"/>
                    </a:lnTo>
                    <a:lnTo>
                      <a:pt x="1" y="1470"/>
                    </a:lnTo>
                    <a:lnTo>
                      <a:pt x="2" y="1522"/>
                    </a:lnTo>
                    <a:lnTo>
                      <a:pt x="5" y="1575"/>
                    </a:lnTo>
                    <a:lnTo>
                      <a:pt x="9" y="1627"/>
                    </a:lnTo>
                    <a:lnTo>
                      <a:pt x="14" y="1678"/>
                    </a:lnTo>
                    <a:lnTo>
                      <a:pt x="20" y="1730"/>
                    </a:lnTo>
                    <a:lnTo>
                      <a:pt x="27" y="1782"/>
                    </a:lnTo>
                    <a:lnTo>
                      <a:pt x="35" y="1832"/>
                    </a:lnTo>
                    <a:lnTo>
                      <a:pt x="2801" y="208"/>
                    </a:lnTo>
                    <a:lnTo>
                      <a:pt x="2794" y="188"/>
                    </a:lnTo>
                    <a:lnTo>
                      <a:pt x="2789" y="167"/>
                    </a:lnTo>
                    <a:lnTo>
                      <a:pt x="2785" y="145"/>
                    </a:lnTo>
                    <a:lnTo>
                      <a:pt x="2782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277178" y="167680"/>
                <a:ext cx="176948" cy="108891"/>
              </a:xfrm>
              <a:custGeom>
                <a:avLst/>
                <a:gdLst>
                  <a:gd name="T0" fmla="*/ 442 w 1714"/>
                  <a:gd name="T1" fmla="*/ 845 h 1055"/>
                  <a:gd name="T2" fmla="*/ 467 w 1714"/>
                  <a:gd name="T3" fmla="*/ 846 h 1055"/>
                  <a:gd name="T4" fmla="*/ 493 w 1714"/>
                  <a:gd name="T5" fmla="*/ 850 h 1055"/>
                  <a:gd name="T6" fmla="*/ 518 w 1714"/>
                  <a:gd name="T7" fmla="*/ 855 h 1055"/>
                  <a:gd name="T8" fmla="*/ 542 w 1714"/>
                  <a:gd name="T9" fmla="*/ 862 h 1055"/>
                  <a:gd name="T10" fmla="*/ 565 w 1714"/>
                  <a:gd name="T11" fmla="*/ 871 h 1055"/>
                  <a:gd name="T12" fmla="*/ 587 w 1714"/>
                  <a:gd name="T13" fmla="*/ 881 h 1055"/>
                  <a:gd name="T14" fmla="*/ 608 w 1714"/>
                  <a:gd name="T15" fmla="*/ 893 h 1055"/>
                  <a:gd name="T16" fmla="*/ 629 w 1714"/>
                  <a:gd name="T17" fmla="*/ 906 h 1055"/>
                  <a:gd name="T18" fmla="*/ 648 w 1714"/>
                  <a:gd name="T19" fmla="*/ 920 h 1055"/>
                  <a:gd name="T20" fmla="*/ 666 w 1714"/>
                  <a:gd name="T21" fmla="*/ 936 h 1055"/>
                  <a:gd name="T22" fmla="*/ 684 w 1714"/>
                  <a:gd name="T23" fmla="*/ 953 h 1055"/>
                  <a:gd name="T24" fmla="*/ 699 w 1714"/>
                  <a:gd name="T25" fmla="*/ 971 h 1055"/>
                  <a:gd name="T26" fmla="*/ 714 w 1714"/>
                  <a:gd name="T27" fmla="*/ 991 h 1055"/>
                  <a:gd name="T28" fmla="*/ 727 w 1714"/>
                  <a:gd name="T29" fmla="*/ 1011 h 1055"/>
                  <a:gd name="T30" fmla="*/ 739 w 1714"/>
                  <a:gd name="T31" fmla="*/ 1032 h 1055"/>
                  <a:gd name="T32" fmla="*/ 750 w 1714"/>
                  <a:gd name="T33" fmla="*/ 1055 h 1055"/>
                  <a:gd name="T34" fmla="*/ 1714 w 1714"/>
                  <a:gd name="T35" fmla="*/ 825 h 1055"/>
                  <a:gd name="T36" fmla="*/ 1672 w 1714"/>
                  <a:gd name="T37" fmla="*/ 781 h 1055"/>
                  <a:gd name="T38" fmla="*/ 1631 w 1714"/>
                  <a:gd name="T39" fmla="*/ 739 h 1055"/>
                  <a:gd name="T40" fmla="*/ 1588 w 1714"/>
                  <a:gd name="T41" fmla="*/ 697 h 1055"/>
                  <a:gd name="T42" fmla="*/ 1545 w 1714"/>
                  <a:gd name="T43" fmla="*/ 656 h 1055"/>
                  <a:gd name="T44" fmla="*/ 1500 w 1714"/>
                  <a:gd name="T45" fmla="*/ 616 h 1055"/>
                  <a:gd name="T46" fmla="*/ 1455 w 1714"/>
                  <a:gd name="T47" fmla="*/ 577 h 1055"/>
                  <a:gd name="T48" fmla="*/ 1408 w 1714"/>
                  <a:gd name="T49" fmla="*/ 540 h 1055"/>
                  <a:gd name="T50" fmla="*/ 1360 w 1714"/>
                  <a:gd name="T51" fmla="*/ 502 h 1055"/>
                  <a:gd name="T52" fmla="*/ 1312 w 1714"/>
                  <a:gd name="T53" fmla="*/ 467 h 1055"/>
                  <a:gd name="T54" fmla="*/ 1263 w 1714"/>
                  <a:gd name="T55" fmla="*/ 432 h 1055"/>
                  <a:gd name="T56" fmla="*/ 1213 w 1714"/>
                  <a:gd name="T57" fmla="*/ 399 h 1055"/>
                  <a:gd name="T58" fmla="*/ 1162 w 1714"/>
                  <a:gd name="T59" fmla="*/ 367 h 1055"/>
                  <a:gd name="T60" fmla="*/ 1110 w 1714"/>
                  <a:gd name="T61" fmla="*/ 336 h 1055"/>
                  <a:gd name="T62" fmla="*/ 1058 w 1714"/>
                  <a:gd name="T63" fmla="*/ 307 h 1055"/>
                  <a:gd name="T64" fmla="*/ 1005 w 1714"/>
                  <a:gd name="T65" fmla="*/ 278 h 1055"/>
                  <a:gd name="T66" fmla="*/ 950 w 1714"/>
                  <a:gd name="T67" fmla="*/ 251 h 1055"/>
                  <a:gd name="T68" fmla="*/ 896 w 1714"/>
                  <a:gd name="T69" fmla="*/ 225 h 1055"/>
                  <a:gd name="T70" fmla="*/ 841 w 1714"/>
                  <a:gd name="T71" fmla="*/ 201 h 1055"/>
                  <a:gd name="T72" fmla="*/ 785 w 1714"/>
                  <a:gd name="T73" fmla="*/ 177 h 1055"/>
                  <a:gd name="T74" fmla="*/ 727 w 1714"/>
                  <a:gd name="T75" fmla="*/ 154 h 1055"/>
                  <a:gd name="T76" fmla="*/ 670 w 1714"/>
                  <a:gd name="T77" fmla="*/ 134 h 1055"/>
                  <a:gd name="T78" fmla="*/ 612 w 1714"/>
                  <a:gd name="T79" fmla="*/ 114 h 1055"/>
                  <a:gd name="T80" fmla="*/ 554 w 1714"/>
                  <a:gd name="T81" fmla="*/ 96 h 1055"/>
                  <a:gd name="T82" fmla="*/ 494 w 1714"/>
                  <a:gd name="T83" fmla="*/ 80 h 1055"/>
                  <a:gd name="T84" fmla="*/ 434 w 1714"/>
                  <a:gd name="T85" fmla="*/ 65 h 1055"/>
                  <a:gd name="T86" fmla="*/ 374 w 1714"/>
                  <a:gd name="T87" fmla="*/ 51 h 1055"/>
                  <a:gd name="T88" fmla="*/ 313 w 1714"/>
                  <a:gd name="T89" fmla="*/ 39 h 1055"/>
                  <a:gd name="T90" fmla="*/ 251 w 1714"/>
                  <a:gd name="T91" fmla="*/ 28 h 1055"/>
                  <a:gd name="T92" fmla="*/ 189 w 1714"/>
                  <a:gd name="T93" fmla="*/ 19 h 1055"/>
                  <a:gd name="T94" fmla="*/ 127 w 1714"/>
                  <a:gd name="T95" fmla="*/ 11 h 1055"/>
                  <a:gd name="T96" fmla="*/ 64 w 1714"/>
                  <a:gd name="T97" fmla="*/ 4 h 1055"/>
                  <a:gd name="T98" fmla="*/ 0 w 1714"/>
                  <a:gd name="T99" fmla="*/ 0 h 1055"/>
                  <a:gd name="T100" fmla="*/ 357 w 1714"/>
                  <a:gd name="T101" fmla="*/ 855 h 1055"/>
                  <a:gd name="T102" fmla="*/ 377 w 1714"/>
                  <a:gd name="T103" fmla="*/ 851 h 1055"/>
                  <a:gd name="T104" fmla="*/ 398 w 1714"/>
                  <a:gd name="T105" fmla="*/ 848 h 1055"/>
                  <a:gd name="T106" fmla="*/ 420 w 1714"/>
                  <a:gd name="T107" fmla="*/ 845 h 1055"/>
                  <a:gd name="T108" fmla="*/ 442 w 1714"/>
                  <a:gd name="T109" fmla="*/ 845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14" h="1055">
                    <a:moveTo>
                      <a:pt x="442" y="845"/>
                    </a:moveTo>
                    <a:lnTo>
                      <a:pt x="467" y="846"/>
                    </a:lnTo>
                    <a:lnTo>
                      <a:pt x="493" y="850"/>
                    </a:lnTo>
                    <a:lnTo>
                      <a:pt x="518" y="855"/>
                    </a:lnTo>
                    <a:lnTo>
                      <a:pt x="542" y="862"/>
                    </a:lnTo>
                    <a:lnTo>
                      <a:pt x="565" y="871"/>
                    </a:lnTo>
                    <a:lnTo>
                      <a:pt x="587" y="881"/>
                    </a:lnTo>
                    <a:lnTo>
                      <a:pt x="608" y="893"/>
                    </a:lnTo>
                    <a:lnTo>
                      <a:pt x="629" y="906"/>
                    </a:lnTo>
                    <a:lnTo>
                      <a:pt x="648" y="920"/>
                    </a:lnTo>
                    <a:lnTo>
                      <a:pt x="666" y="936"/>
                    </a:lnTo>
                    <a:lnTo>
                      <a:pt x="684" y="953"/>
                    </a:lnTo>
                    <a:lnTo>
                      <a:pt x="699" y="971"/>
                    </a:lnTo>
                    <a:lnTo>
                      <a:pt x="714" y="991"/>
                    </a:lnTo>
                    <a:lnTo>
                      <a:pt x="727" y="1011"/>
                    </a:lnTo>
                    <a:lnTo>
                      <a:pt x="739" y="1032"/>
                    </a:lnTo>
                    <a:lnTo>
                      <a:pt x="750" y="1055"/>
                    </a:lnTo>
                    <a:lnTo>
                      <a:pt x="1714" y="825"/>
                    </a:lnTo>
                    <a:lnTo>
                      <a:pt x="1672" y="781"/>
                    </a:lnTo>
                    <a:lnTo>
                      <a:pt x="1631" y="739"/>
                    </a:lnTo>
                    <a:lnTo>
                      <a:pt x="1588" y="697"/>
                    </a:lnTo>
                    <a:lnTo>
                      <a:pt x="1545" y="656"/>
                    </a:lnTo>
                    <a:lnTo>
                      <a:pt x="1500" y="616"/>
                    </a:lnTo>
                    <a:lnTo>
                      <a:pt x="1455" y="577"/>
                    </a:lnTo>
                    <a:lnTo>
                      <a:pt x="1408" y="540"/>
                    </a:lnTo>
                    <a:lnTo>
                      <a:pt x="1360" y="502"/>
                    </a:lnTo>
                    <a:lnTo>
                      <a:pt x="1312" y="467"/>
                    </a:lnTo>
                    <a:lnTo>
                      <a:pt x="1263" y="432"/>
                    </a:lnTo>
                    <a:lnTo>
                      <a:pt x="1213" y="399"/>
                    </a:lnTo>
                    <a:lnTo>
                      <a:pt x="1162" y="367"/>
                    </a:lnTo>
                    <a:lnTo>
                      <a:pt x="1110" y="336"/>
                    </a:lnTo>
                    <a:lnTo>
                      <a:pt x="1058" y="307"/>
                    </a:lnTo>
                    <a:lnTo>
                      <a:pt x="1005" y="278"/>
                    </a:lnTo>
                    <a:lnTo>
                      <a:pt x="950" y="251"/>
                    </a:lnTo>
                    <a:lnTo>
                      <a:pt x="896" y="225"/>
                    </a:lnTo>
                    <a:lnTo>
                      <a:pt x="841" y="201"/>
                    </a:lnTo>
                    <a:lnTo>
                      <a:pt x="785" y="177"/>
                    </a:lnTo>
                    <a:lnTo>
                      <a:pt x="727" y="154"/>
                    </a:lnTo>
                    <a:lnTo>
                      <a:pt x="670" y="134"/>
                    </a:lnTo>
                    <a:lnTo>
                      <a:pt x="612" y="114"/>
                    </a:lnTo>
                    <a:lnTo>
                      <a:pt x="554" y="96"/>
                    </a:lnTo>
                    <a:lnTo>
                      <a:pt x="494" y="80"/>
                    </a:lnTo>
                    <a:lnTo>
                      <a:pt x="434" y="65"/>
                    </a:lnTo>
                    <a:lnTo>
                      <a:pt x="374" y="51"/>
                    </a:lnTo>
                    <a:lnTo>
                      <a:pt x="313" y="39"/>
                    </a:lnTo>
                    <a:lnTo>
                      <a:pt x="251" y="28"/>
                    </a:lnTo>
                    <a:lnTo>
                      <a:pt x="189" y="19"/>
                    </a:lnTo>
                    <a:lnTo>
                      <a:pt x="127" y="11"/>
                    </a:lnTo>
                    <a:lnTo>
                      <a:pt x="64" y="4"/>
                    </a:lnTo>
                    <a:lnTo>
                      <a:pt x="0" y="0"/>
                    </a:lnTo>
                    <a:lnTo>
                      <a:pt x="357" y="855"/>
                    </a:lnTo>
                    <a:lnTo>
                      <a:pt x="377" y="851"/>
                    </a:lnTo>
                    <a:lnTo>
                      <a:pt x="398" y="848"/>
                    </a:lnTo>
                    <a:lnTo>
                      <a:pt x="420" y="845"/>
                    </a:lnTo>
                    <a:lnTo>
                      <a:pt x="442" y="8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latin typeface="PF Din Text Cond Pro" charset="0"/>
                  <a:ea typeface="PF Din Text Cond Pro" charset="0"/>
                  <a:cs typeface="PF Din Text Cond Pro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80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41" r:id="rId2"/>
    <p:sldLayoutId id="2147483773" r:id="rId3"/>
    <p:sldLayoutId id="2147483776" r:id="rId4"/>
    <p:sldLayoutId id="2147483777" r:id="rId5"/>
    <p:sldLayoutId id="2147483690" r:id="rId6"/>
    <p:sldLayoutId id="2147483793" r:id="rId7"/>
    <p:sldLayoutId id="2147483691" r:id="rId8"/>
    <p:sldLayoutId id="2147483760" r:id="rId9"/>
    <p:sldLayoutId id="2147483779" r:id="rId10"/>
    <p:sldLayoutId id="2147483748" r:id="rId11"/>
    <p:sldLayoutId id="2147483772" r:id="rId12"/>
    <p:sldLayoutId id="2147483778" r:id="rId13"/>
    <p:sldLayoutId id="2147483762" r:id="rId14"/>
    <p:sldLayoutId id="2147483763" r:id="rId15"/>
    <p:sldLayoutId id="2147483765" r:id="rId16"/>
    <p:sldLayoutId id="2147483768" r:id="rId17"/>
    <p:sldLayoutId id="2147483769" r:id="rId18"/>
    <p:sldLayoutId id="2147483746" r:id="rId19"/>
    <p:sldLayoutId id="2147483764" r:id="rId20"/>
    <p:sldLayoutId id="2147483771" r:id="rId21"/>
    <p:sldLayoutId id="2147483774" r:id="rId22"/>
    <p:sldLayoutId id="2147483775" r:id="rId23"/>
    <p:sldLayoutId id="2147483770" r:id="rId24"/>
    <p:sldLayoutId id="2147483695" r:id="rId25"/>
    <p:sldLayoutId id="2147483697" r:id="rId26"/>
    <p:sldLayoutId id="2147483759" r:id="rId27"/>
    <p:sldLayoutId id="2147483698" r:id="rId28"/>
    <p:sldLayoutId id="2147483767" r:id="rId29"/>
    <p:sldLayoutId id="2147483799" r:id="rId30"/>
    <p:sldLayoutId id="2147483800" r:id="rId31"/>
    <p:sldLayoutId id="2147483798" r:id="rId32"/>
    <p:sldLayoutId id="2147483806" r:id="rId33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None/>
        <a:defRPr sz="1600" b="0" kern="1200" spc="0" baseline="0">
          <a:solidFill>
            <a:schemeClr val="tx1"/>
          </a:solidFill>
          <a:effectLst/>
          <a:latin typeface="+mj-lt"/>
          <a:ea typeface="PF Din Text Cond Pro" charset="0"/>
          <a:cs typeface="PF Din Text Cond Pro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1"/>
        </a:buClr>
        <a:buSzPct val="12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2pPr>
      <a:lvl3pPr marL="350838" indent="-16986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PF Din Text Cond Pro" charset="0"/>
          <a:cs typeface="PF Din Text Cond Pro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78" userDrawn="1">
          <p15:clr>
            <a:srgbClr val="F26B43"/>
          </p15:clr>
        </p15:guide>
        <p15:guide id="6" orient="horz" pos="4117" userDrawn="1">
          <p15:clr>
            <a:srgbClr val="F26B43"/>
          </p15:clr>
        </p15:guide>
        <p15:guide id="9" orient="horz" pos="4021" userDrawn="1">
          <p15:clr>
            <a:srgbClr val="F26B43"/>
          </p15:clr>
        </p15:guide>
        <p15:guide id="11" orient="horz" pos="615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20" orient="horz" pos="263" userDrawn="1">
          <p15:clr>
            <a:srgbClr val="F26B43"/>
          </p15:clr>
        </p15:guide>
        <p15:guide id="36" orient="horz" pos="346" userDrawn="1">
          <p15:clr>
            <a:srgbClr val="F26B43"/>
          </p15:clr>
        </p15:guide>
        <p15:guide id="37" orient="horz" pos="520" userDrawn="1">
          <p15:clr>
            <a:srgbClr val="F26B43"/>
          </p15:clr>
        </p15:guide>
        <p15:guide id="38" pos="784" userDrawn="1">
          <p15:clr>
            <a:srgbClr val="F26B43"/>
          </p15:clr>
        </p15:guide>
        <p15:guide id="39" pos="73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6"/>
          <p:cNvSpPr txBox="1">
            <a:spLocks/>
          </p:cNvSpPr>
          <p:nvPr/>
        </p:nvSpPr>
        <p:spPr>
          <a:xfrm>
            <a:off x="3582743" y="2140819"/>
            <a:ext cx="7553817" cy="6647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0" kern="1200" spc="0" baseline="0">
                <a:solidFill>
                  <a:schemeClr val="tx1"/>
                </a:solidFill>
                <a:effectLst/>
                <a:latin typeface="+mj-lt"/>
                <a:ea typeface="PF Din Text Cond Pro" charset="0"/>
                <a:cs typeface="PF Din Text Cond Pro" charset="0"/>
              </a:defRPr>
            </a:lvl1pPr>
          </a:lstStyle>
          <a:p>
            <a:r>
              <a:rPr lang="ru-RU" dirty="0"/>
              <a:t>Развитие коммерческого учета на объектах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филиала АО </a:t>
            </a:r>
            <a:r>
              <a:rPr lang="ru-RU" dirty="0"/>
              <a:t>«</a:t>
            </a:r>
            <a:r>
              <a:rPr lang="ru-RU" dirty="0" err="1"/>
              <a:t>Россети</a:t>
            </a:r>
            <a:r>
              <a:rPr lang="ru-RU" dirty="0"/>
              <a:t> Тюмень» </a:t>
            </a:r>
            <a:r>
              <a:rPr lang="ru-RU" dirty="0" smtClean="0"/>
              <a:t>Северные электрические сети</a:t>
            </a:r>
            <a:endParaRPr lang="ru-RU" dirty="0"/>
          </a:p>
        </p:txBody>
      </p:sp>
      <p:sp>
        <p:nvSpPr>
          <p:cNvPr id="8" name="Текст 12"/>
          <p:cNvSpPr txBox="1">
            <a:spLocks/>
          </p:cNvSpPr>
          <p:nvPr/>
        </p:nvSpPr>
        <p:spPr>
          <a:xfrm>
            <a:off x="3503712" y="5805264"/>
            <a:ext cx="1050671" cy="2698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+mj-lt"/>
              </a:rPr>
              <a:t>апрель 2026</a:t>
            </a:r>
            <a:endParaRPr lang="ru-RU" dirty="0">
              <a:latin typeface="+mj-lt"/>
            </a:endParaRPr>
          </a:p>
        </p:txBody>
      </p:sp>
      <p:sp>
        <p:nvSpPr>
          <p:cNvPr id="9" name="Текст 12"/>
          <p:cNvSpPr txBox="1">
            <a:spLocks/>
          </p:cNvSpPr>
          <p:nvPr/>
        </p:nvSpPr>
        <p:spPr>
          <a:xfrm>
            <a:off x="5015880" y="5806752"/>
            <a:ext cx="1447400" cy="2698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latin typeface="+mj-lt"/>
              </a:rPr>
              <a:t>РоссетиТюмень</a:t>
            </a:r>
            <a:endParaRPr lang="ru-RU" dirty="0">
              <a:latin typeface="+mj-lt"/>
            </a:endParaRPr>
          </a:p>
        </p:txBody>
      </p:sp>
      <p:sp>
        <p:nvSpPr>
          <p:cNvPr id="10" name="Текст 12"/>
          <p:cNvSpPr txBox="1">
            <a:spLocks/>
          </p:cNvSpPr>
          <p:nvPr/>
        </p:nvSpPr>
        <p:spPr>
          <a:xfrm>
            <a:off x="4151784" y="4201764"/>
            <a:ext cx="1050671" cy="2698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1400" b="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1pPr>
            <a:lvl2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2pPr>
            <a:lvl3pPr marL="350838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+mn-lt"/>
                <a:ea typeface="PF Din Text Cond Pro" charset="0"/>
                <a:cs typeface="PF Din Text Cond Pro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1592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77392" y="348438"/>
            <a:ext cx="9690141" cy="39451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1800" dirty="0"/>
              <a:t>Развитие коммерческого учета на объектах </a:t>
            </a:r>
            <a:r>
              <a:rPr lang="ru-RU" sz="1800" dirty="0" smtClean="0"/>
              <a:t>филиала АО </a:t>
            </a:r>
            <a:r>
              <a:rPr lang="ru-RU" sz="1800" dirty="0"/>
              <a:t>«</a:t>
            </a:r>
            <a:r>
              <a:rPr lang="ru-RU" sz="1800" dirty="0" err="1"/>
              <a:t>Россети</a:t>
            </a:r>
            <a:r>
              <a:rPr lang="ru-RU" sz="1800" dirty="0"/>
              <a:t> Тюмень» </a:t>
            </a:r>
            <a:r>
              <a:rPr lang="ru-RU" sz="1800" dirty="0" smtClean="0"/>
              <a:t>Северные электрические сети</a:t>
            </a:r>
            <a:endParaRPr lang="ru-RU" sz="18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932515"/>
            <a:ext cx="540027" cy="5400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36069" y="3503247"/>
            <a:ext cx="97555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Точки учета э/э – </a:t>
            </a:r>
            <a:r>
              <a:rPr lang="ru-RU" sz="1200" b="1" dirty="0" smtClean="0">
                <a:solidFill>
                  <a:srgbClr val="3C3C3C"/>
                </a:solidFill>
                <a:latin typeface="PF Din Text Cond Pro Light"/>
              </a:rPr>
              <a:t>0,239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 тыс. шт.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59" y="2924944"/>
            <a:ext cx="540027" cy="5400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26737" y="3497493"/>
            <a:ext cx="824116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Кап затраты –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7,772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 млн руб. без НДС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188" y="2889494"/>
            <a:ext cx="540027" cy="5400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161005" y="3508239"/>
            <a:ext cx="1219287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Плановый годовой эффект от снижения потерь э/э –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1,67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млн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кВтч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37" y="2941246"/>
            <a:ext cx="540027" cy="54002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248128" y="3485271"/>
            <a:ext cx="1186317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Плановая экономия в год от снижения потерь э/э –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7,213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 млн руб. без НДС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308" y="2924944"/>
            <a:ext cx="540027" cy="54002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904312" y="3485271"/>
            <a:ext cx="969103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Срок окупаемости (реализации) проекта – 1 год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250" y="2941246"/>
            <a:ext cx="540027" cy="54002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317324" y="3514838"/>
            <a:ext cx="1387877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Ожидаемый уровень потерь электроэнергии </a:t>
            </a:r>
            <a:r>
              <a:rPr lang="ru-RU" sz="1200" b="1" dirty="0" smtClean="0">
                <a:solidFill>
                  <a:srgbClr val="00B050"/>
                </a:solidFill>
                <a:latin typeface="PF Din Text Cond Pro Light"/>
              </a:rPr>
              <a:t>6,3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%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2669935" y="3043808"/>
            <a:ext cx="400020" cy="308390"/>
          </a:xfrm>
          <a:prstGeom prst="rightArrow">
            <a:avLst>
              <a:gd name="adj1" fmla="val 50019"/>
              <a:gd name="adj2" fmla="val 100098"/>
            </a:avLst>
          </a:prstGeom>
          <a:noFill/>
          <a:ln w="952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4542608" y="3025012"/>
            <a:ext cx="400020" cy="308390"/>
          </a:xfrm>
          <a:prstGeom prst="rightArrow">
            <a:avLst>
              <a:gd name="adj1" fmla="val 50019"/>
              <a:gd name="adj2" fmla="val 100098"/>
            </a:avLst>
          </a:prstGeom>
          <a:noFill/>
          <a:ln w="952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39" name="Стрелка вправо 38"/>
          <p:cNvSpPr/>
          <p:nvPr/>
        </p:nvSpPr>
        <p:spPr>
          <a:xfrm>
            <a:off x="6528256" y="3031524"/>
            <a:ext cx="400020" cy="308390"/>
          </a:xfrm>
          <a:prstGeom prst="rightArrow">
            <a:avLst>
              <a:gd name="adj1" fmla="val 50019"/>
              <a:gd name="adj2" fmla="val 100098"/>
            </a:avLst>
          </a:prstGeom>
          <a:noFill/>
          <a:ln w="952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40" name="Стрелка вправо 39"/>
          <p:cNvSpPr/>
          <p:nvPr/>
        </p:nvSpPr>
        <p:spPr>
          <a:xfrm>
            <a:off x="8472264" y="3040763"/>
            <a:ext cx="400020" cy="308390"/>
          </a:xfrm>
          <a:prstGeom prst="rightArrow">
            <a:avLst>
              <a:gd name="adj1" fmla="val 50019"/>
              <a:gd name="adj2" fmla="val 100098"/>
            </a:avLst>
          </a:prstGeom>
          <a:noFill/>
          <a:ln w="952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10057529" y="3050577"/>
            <a:ext cx="400020" cy="308390"/>
          </a:xfrm>
          <a:prstGeom prst="rightArrow">
            <a:avLst>
              <a:gd name="adj1" fmla="val 50019"/>
              <a:gd name="adj2" fmla="val 100098"/>
            </a:avLst>
          </a:prstGeom>
          <a:noFill/>
          <a:ln w="952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06439" y="685334"/>
            <a:ext cx="1560987" cy="1987394"/>
            <a:chOff x="1976090" y="1196975"/>
            <a:chExt cx="1223479" cy="1661659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1991544" y="1196975"/>
              <a:ext cx="1184685" cy="166165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158004" y="1237119"/>
              <a:ext cx="915421" cy="514664"/>
            </a:xfrm>
            <a:prstGeom prst="rect">
              <a:avLst/>
            </a:prstGeom>
          </p:spPr>
          <p:txBody>
            <a:bodyPr wrap="none" t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Исходные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данные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endParaRPr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2094347" y="2027805"/>
              <a:ext cx="97907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Прямоугольник 45"/>
            <p:cNvSpPr/>
            <p:nvPr/>
          </p:nvSpPr>
          <p:spPr>
            <a:xfrm>
              <a:off x="1976090" y="1998613"/>
              <a:ext cx="1223479" cy="272758"/>
            </a:xfrm>
            <a:prstGeom prst="rect">
              <a:avLst/>
            </a:prstGeom>
          </p:spPr>
          <p:txBody>
            <a:bodyPr wrap="square" lIns="0" tIns="72000" r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106438" y="2780928"/>
            <a:ext cx="1497233" cy="1649244"/>
            <a:chOff x="1990661" y="1196975"/>
            <a:chExt cx="1185568" cy="1661659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1991544" y="1196975"/>
              <a:ext cx="1184685" cy="1661659"/>
            </a:xfrm>
            <a:prstGeom prst="rect">
              <a:avLst/>
            </a:prstGeom>
            <a:solidFill>
              <a:schemeClr val="accent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990661" y="1209303"/>
              <a:ext cx="1185568" cy="1085327"/>
            </a:xfrm>
            <a:prstGeom prst="rect">
              <a:avLst/>
            </a:prstGeom>
          </p:spPr>
          <p:txBody>
            <a:bodyPr wrap="square" t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F Din Text Cond Pro Light"/>
                  <a:ea typeface="PF Din Text Cond Pro" charset="0"/>
                  <a:cs typeface="PF Din Text Cond Pro" charset="0"/>
                </a:rPr>
                <a:t>Финансово-экономические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F Din Text Cond Pro Light"/>
                  <a:ea typeface="PF Din Text Cond Pro" charset="0"/>
                  <a:cs typeface="PF Din Text Cond Pro" charset="0"/>
                </a:rPr>
                <a:t> </a:t>
              </a:r>
              <a:r>
                <a:rPr kumimoji="0" lang="ru-RU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F Din Text Cond Pro Light"/>
                  <a:ea typeface="PF Din Text Cond Pro" charset="0"/>
                  <a:cs typeface="PF Din Text Cond Pro" charset="0"/>
                </a:rPr>
                <a:t>параметры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F Din Text Cond Pro Light"/>
                  <a:ea typeface="PF Din Text Cond Pro" charset="0"/>
                  <a:cs typeface="PF Din Text Cond Pro" charset="0"/>
                </a:rPr>
                <a:t> Проекта</a:t>
              </a: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2094347" y="2495884"/>
              <a:ext cx="97907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2096748" y="1998751"/>
              <a:ext cx="1030835" cy="272758"/>
            </a:xfrm>
            <a:prstGeom prst="rect">
              <a:avLst/>
            </a:prstGeom>
          </p:spPr>
          <p:txBody>
            <a:bodyPr wrap="square" lIns="0" tIns="72000" r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</p:txBody>
        </p:sp>
      </p:grpSp>
      <p:sp>
        <p:nvSpPr>
          <p:cNvPr id="53" name="Прямоугольник 52"/>
          <p:cNvSpPr/>
          <p:nvPr/>
        </p:nvSpPr>
        <p:spPr>
          <a:xfrm>
            <a:off x="1736069" y="685333"/>
            <a:ext cx="10076181" cy="1987395"/>
          </a:xfrm>
          <a:prstGeom prst="rect">
            <a:avLst/>
          </a:prstGeom>
          <a:solidFill>
            <a:srgbClr val="DCE6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PF Din Text Cond Pro" charset="0"/>
              <a:cs typeface="PF Din Text Cond Pro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563BB62-A355-4FC0-A229-4FFBC4416938}"/>
              </a:ext>
            </a:extLst>
          </p:cNvPr>
          <p:cNvSpPr txBox="1"/>
          <p:nvPr/>
        </p:nvSpPr>
        <p:spPr>
          <a:xfrm>
            <a:off x="1832675" y="663921"/>
            <a:ext cx="3876166" cy="135421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accent1"/>
                </a:solidFill>
                <a:latin typeface="PF Din Text Cond Pro" charset="0"/>
                <a:ea typeface="PF Din Text Cond Pro" charset="0"/>
                <a:cs typeface="PF Din Text Cond Pro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</a:rPr>
              <a:t>Балансовые показатели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</a:rPr>
              <a:t>Площадки сформированы по фидерам и ТП 6-10/0,4кВ.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</a:rPr>
              <a:t>Базовый период – установка ПУ в 2026 году 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</a:rPr>
              <a:t>Ожидаемый уровень потерь электроэнергии – 6,3%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20CA4F8-3B3C-4DB0-B146-5717BD368486}"/>
              </a:ext>
            </a:extLst>
          </p:cNvPr>
          <p:cNvSpPr txBox="1"/>
          <p:nvPr/>
        </p:nvSpPr>
        <p:spPr>
          <a:xfrm>
            <a:off x="5737433" y="676712"/>
            <a:ext cx="6106543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Формирование максимальной цены договора и применение технических решений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PF Din Text Cond Pro" charset="0"/>
              <a:cs typeface="PF Din Text Cond Pro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Расчет капитальных затрат договора выполнен с учетом соблюдения сценарных условий ценообразования ПАО «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Россети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»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C5B9D"/>
              </a:buClr>
              <a:buSzTx/>
              <a:buFont typeface="Arial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В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филиале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порядка 60%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от общего количества точек учёта оснащены интеллектуальными приборами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учёта, под которые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по всему региону установлены базовые станции для опроса. В целях организации опроса приборов учёта посредством однотипного оборудования в ТЗ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указана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совместимость с существующим оборудованием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PF Din Text Cond Pro Light"/>
              <a:ea typeface="PF Din Text Cond Pro" charset="0"/>
              <a:cs typeface="PF Din Text Cond Pro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7072" y="4581128"/>
            <a:ext cx="1610576" cy="1800199"/>
            <a:chOff x="1929124" y="1196975"/>
            <a:chExt cx="1310280" cy="1661659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1991543" y="1196975"/>
              <a:ext cx="1220220" cy="1661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2070222" y="1209303"/>
              <a:ext cx="1027333" cy="1022727"/>
            </a:xfrm>
            <a:prstGeom prst="rect">
              <a:avLst/>
            </a:prstGeom>
          </p:spPr>
          <p:txBody>
            <a:bodyPr wrap="none" t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Основные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у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словия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выполнения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noProof="0" dirty="0" smtClean="0">
                  <a:solidFill>
                    <a:srgbClr val="3C3C3C"/>
                  </a:solidFill>
                  <a:latin typeface="PF Din Text Cond Pro Light"/>
                </a:rPr>
                <a:t>р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C3C3C"/>
                  </a:solidFill>
                  <a:effectLst/>
                  <a:uLnTx/>
                  <a:uFillTx/>
                  <a:latin typeface="PF Din Text Cond Pro Light"/>
                  <a:ea typeface="+mn-ea"/>
                  <a:cs typeface="+mn-cs"/>
                </a:rPr>
                <a:t>абот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endParaRPr>
            </a:p>
          </p:txBody>
        </p:sp>
        <p:cxnSp>
          <p:nvCxnSpPr>
            <p:cNvPr id="65" name="Прямая соединительная линия 64"/>
            <p:cNvCxnSpPr/>
            <p:nvPr/>
          </p:nvCxnSpPr>
          <p:spPr>
            <a:xfrm>
              <a:off x="2100220" y="2638630"/>
              <a:ext cx="979078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Прямоугольник 65"/>
            <p:cNvSpPr/>
            <p:nvPr/>
          </p:nvSpPr>
          <p:spPr>
            <a:xfrm>
              <a:off x="1929124" y="2001123"/>
              <a:ext cx="1310280" cy="235595"/>
            </a:xfrm>
            <a:prstGeom prst="rect">
              <a:avLst/>
            </a:prstGeom>
          </p:spPr>
          <p:txBody>
            <a:bodyPr wrap="square" lIns="0" tIns="72000" r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PF Din Text Cond Pro" charset="0"/>
                <a:cs typeface="PF Din Text Cond Pro" charset="0"/>
              </a:endParaRPr>
            </a:p>
          </p:txBody>
        </p:sp>
      </p:grpSp>
      <p:sp>
        <p:nvSpPr>
          <p:cNvPr id="67" name="Прямоугольник 66"/>
          <p:cNvSpPr/>
          <p:nvPr/>
        </p:nvSpPr>
        <p:spPr>
          <a:xfrm>
            <a:off x="1749519" y="4587897"/>
            <a:ext cx="10076182" cy="203514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PF Din Text Cond Pro" charset="0"/>
              <a:cs typeface="PF Din Text Cond Pro" charset="0"/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1775544" y="4653136"/>
            <a:ext cx="216000" cy="216000"/>
          </a:xfrm>
          <a:prstGeom prst="ellipse">
            <a:avLst/>
          </a:prstGeom>
          <a:solidFill>
            <a:schemeClr val="accent4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956" tIns="38956" rIns="38956" bIns="38956" numCol="1" spcCol="38100" rtlCol="0" anchor="ctr">
            <a:noAutofit/>
          </a:bodyPr>
          <a:lstStyle/>
          <a:p>
            <a:pPr marL="0" marR="0" lvl="0" indent="0" algn="ctr" defTabSz="779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1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967859" y="4581128"/>
            <a:ext cx="4363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200" dirty="0" smtClean="0"/>
              <a:t>Создание системы </a:t>
            </a:r>
            <a:r>
              <a:rPr lang="ru-RU" sz="1200" dirty="0"/>
              <a:t>учета с централизованным </a:t>
            </a:r>
            <a:r>
              <a:rPr lang="ru-RU" sz="1200" dirty="0" smtClean="0"/>
              <a:t>управлением на </a:t>
            </a:r>
            <a:r>
              <a:rPr lang="ru-RU" sz="1200" dirty="0"/>
              <a:t>уровне филиала АО «</a:t>
            </a:r>
            <a:r>
              <a:rPr lang="ru-RU" sz="1200" dirty="0" err="1"/>
              <a:t>Россети</a:t>
            </a:r>
            <a:r>
              <a:rPr lang="ru-RU" sz="1200" dirty="0"/>
              <a:t> Тюмень» - </a:t>
            </a:r>
            <a:r>
              <a:rPr lang="ru-RU" sz="1200" dirty="0" smtClean="0"/>
              <a:t>Северные </a:t>
            </a:r>
            <a:r>
              <a:rPr lang="ru-RU" sz="1200" dirty="0"/>
              <a:t>электрические сети</a:t>
            </a:r>
            <a:r>
              <a:rPr lang="ru-RU" sz="1200" dirty="0" smtClean="0"/>
              <a:t>,</a:t>
            </a:r>
            <a:endParaRPr lang="ru-RU" sz="1200" dirty="0"/>
          </a:p>
        </p:txBody>
      </p:sp>
      <p:sp>
        <p:nvSpPr>
          <p:cNvPr id="73" name="Овал 72"/>
          <p:cNvSpPr/>
          <p:nvPr/>
        </p:nvSpPr>
        <p:spPr>
          <a:xfrm>
            <a:off x="1791045" y="5373286"/>
            <a:ext cx="216000" cy="216000"/>
          </a:xfrm>
          <a:prstGeom prst="ellipse">
            <a:avLst/>
          </a:prstGeom>
          <a:solidFill>
            <a:schemeClr val="accent4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956" tIns="38956" rIns="38956" bIns="38956" numCol="1" spcCol="38100" rtlCol="0" anchor="ctr">
            <a:noAutofit/>
          </a:bodyPr>
          <a:lstStyle/>
          <a:p>
            <a:pPr marL="0" marR="0" lvl="0" indent="0" algn="ctr" defTabSz="779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137367" y="5324687"/>
            <a:ext cx="4248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dirty="0"/>
              <a:t>Критерии:</a:t>
            </a:r>
          </a:p>
          <a:p>
            <a:pPr marL="171450" indent="-171450">
              <a:buFontTx/>
              <a:buChar char="-"/>
              <a:defRPr/>
            </a:pPr>
            <a:r>
              <a:rPr lang="ru-RU" sz="1200" dirty="0"/>
              <a:t>проведение 100% </a:t>
            </a:r>
            <a:r>
              <a:rPr lang="ru-RU" sz="1200" dirty="0" smtClean="0"/>
              <a:t>ППО (хозяйственный способ)</a:t>
            </a:r>
            <a:endParaRPr lang="ru-RU" sz="1200" dirty="0"/>
          </a:p>
          <a:p>
            <a:pPr marL="171450" indent="-171450">
              <a:buFontTx/>
              <a:buChar char="-"/>
              <a:defRPr/>
            </a:pPr>
            <a:r>
              <a:rPr lang="ru-RU" sz="1200" dirty="0"/>
              <a:t>проведение 100% СМР приборов учета (хозяйственный способ</a:t>
            </a:r>
            <a:r>
              <a:rPr lang="ru-RU" sz="1200" dirty="0" smtClean="0"/>
              <a:t>)</a:t>
            </a:r>
            <a:endParaRPr lang="ru-RU" sz="1200" dirty="0"/>
          </a:p>
          <a:p>
            <a:pPr marL="171450" indent="-171450">
              <a:buFontTx/>
              <a:buChar char="-"/>
              <a:defRPr/>
            </a:pPr>
            <a:r>
              <a:rPr lang="ru-RU" sz="1200" dirty="0"/>
              <a:t>проведение 100% ПНР (хозяйственный способ</a:t>
            </a:r>
            <a:r>
              <a:rPr lang="ru-RU" sz="1200" dirty="0" smtClean="0"/>
              <a:t>)</a:t>
            </a:r>
            <a:endParaRPr lang="ru-RU" sz="1200" dirty="0"/>
          </a:p>
          <a:p>
            <a:pPr marL="171450" indent="-171450">
              <a:buFontTx/>
              <a:buChar char="-"/>
              <a:defRPr/>
            </a:pPr>
            <a:r>
              <a:rPr lang="ru-RU" sz="1200" dirty="0" smtClean="0"/>
              <a:t>уровень </a:t>
            </a:r>
            <a:r>
              <a:rPr lang="ru-RU" sz="1200" dirty="0"/>
              <a:t>опроса не менее 95% от установленных ПУ.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PF Din Text Cond Pro Light"/>
              <a:ea typeface="+mn-ea"/>
              <a:cs typeface="+mn-cs"/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6600080" y="4671354"/>
            <a:ext cx="216000" cy="216000"/>
          </a:xfrm>
          <a:prstGeom prst="ellipse">
            <a:avLst/>
          </a:prstGeom>
          <a:solidFill>
            <a:schemeClr val="accent4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956" tIns="38956" rIns="38956" bIns="38956" numCol="1" spcCol="38100" rtlCol="0" anchor="ctr">
            <a:noAutofit/>
          </a:bodyPr>
          <a:lstStyle/>
          <a:p>
            <a:pPr marL="0" marR="0" lvl="0" indent="0" algn="ctr" defTabSz="779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3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873867" y="4609304"/>
            <a:ext cx="48855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200" dirty="0"/>
              <a:t>Н</a:t>
            </a:r>
            <a:r>
              <a:rPr lang="ru-RU" sz="1200" dirty="0" smtClean="0"/>
              <a:t>еобходимость </a:t>
            </a:r>
            <a:r>
              <a:rPr lang="ru-RU" sz="1200" dirty="0"/>
              <a:t>соответствия поставляемых приборов учета и прочего оборудования требованиям технического задания к договору и законодательства Российской Федерации, в том числе постановления Правительства Российской Федерации от 19.06.2020 № </a:t>
            </a:r>
            <a:r>
              <a:rPr lang="ru-RU" sz="1200" dirty="0" smtClean="0"/>
              <a:t>890, </a:t>
            </a:r>
            <a:r>
              <a:rPr lang="ru-RU" sz="1200" dirty="0"/>
              <a:t>на момент заключения договора или на момент поставки </a:t>
            </a:r>
            <a:r>
              <a:rPr lang="ru-RU" sz="1200" dirty="0" smtClean="0"/>
              <a:t>оборудования. </a:t>
            </a:r>
          </a:p>
          <a:p>
            <a:pPr>
              <a:defRPr/>
            </a:pPr>
            <a:endParaRPr lang="ru-RU" sz="1200" dirty="0" smtClean="0"/>
          </a:p>
          <a:p>
            <a:pPr algn="just">
              <a:defRPr/>
            </a:pPr>
            <a:r>
              <a:rPr lang="ru-RU" sz="1200" dirty="0" smtClean="0"/>
              <a:t>Гарантии </a:t>
            </a:r>
            <a:r>
              <a:rPr lang="ru-RU" sz="1200" dirty="0"/>
              <a:t>поставщика (подрядчика) на срок не менее пяти лет о том, что поставляемое оборудование соответствует требованиям законодательства Российской Федерации и технического задания, являющегося приложением к </a:t>
            </a:r>
            <a:r>
              <a:rPr lang="ru-RU" sz="1200" dirty="0" smtClean="0"/>
              <a:t>договору.</a:t>
            </a:r>
            <a:endParaRPr lang="ru-RU" sz="1200" dirty="0"/>
          </a:p>
        </p:txBody>
      </p:sp>
      <p:sp>
        <p:nvSpPr>
          <p:cNvPr id="77" name="Овал 76"/>
          <p:cNvSpPr/>
          <p:nvPr/>
        </p:nvSpPr>
        <p:spPr>
          <a:xfrm>
            <a:off x="6606463" y="5771003"/>
            <a:ext cx="216000" cy="216000"/>
          </a:xfrm>
          <a:prstGeom prst="ellipse">
            <a:avLst/>
          </a:prstGeom>
          <a:solidFill>
            <a:schemeClr val="accent4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956" tIns="38956" rIns="38956" bIns="38956" numCol="1" spcCol="38100" rtlCol="0" anchor="ctr">
            <a:noAutofit/>
          </a:bodyPr>
          <a:lstStyle/>
          <a:p>
            <a:pPr marL="0" marR="0" lvl="0" indent="0" algn="ctr" defTabSz="779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F Din Text Cond Pro Light"/>
                <a:ea typeface="+mn-ea"/>
                <a:cs typeface="+mn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960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8"/>
</p:tagLst>
</file>

<file path=ppt/theme/theme1.xml><?xml version="1.0" encoding="utf-8"?>
<a:theme xmlns:a="http://schemas.openxmlformats.org/drawingml/2006/main" name="FSK">
  <a:themeElements>
    <a:clrScheme name="Другая 30">
      <a:dk1>
        <a:srgbClr val="3C3C3C"/>
      </a:dk1>
      <a:lt1>
        <a:srgbClr val="FFFFFF"/>
      </a:lt1>
      <a:dk2>
        <a:srgbClr val="1A2D5F"/>
      </a:dk2>
      <a:lt2>
        <a:srgbClr val="EEECE1"/>
      </a:lt2>
      <a:accent1>
        <a:srgbClr val="0C5B9D"/>
      </a:accent1>
      <a:accent2>
        <a:srgbClr val="4FC5B5"/>
      </a:accent2>
      <a:accent3>
        <a:srgbClr val="D52B1E"/>
      </a:accent3>
      <a:accent4>
        <a:srgbClr val="A5A5A5"/>
      </a:accent4>
      <a:accent5>
        <a:srgbClr val="4F81BD"/>
      </a:accent5>
      <a:accent6>
        <a:srgbClr val="D7603A"/>
      </a:accent6>
      <a:hlink>
        <a:srgbClr val="007FD6"/>
      </a:hlink>
      <a:folHlink>
        <a:srgbClr val="706F6F"/>
      </a:folHlink>
    </a:clrScheme>
    <a:fontScheme name="россети">
      <a:majorFont>
        <a:latin typeface="PF Din Text Cond Pro Medium"/>
        <a:ea typeface=""/>
        <a:cs typeface=""/>
      </a:majorFont>
      <a:minorFont>
        <a:latin typeface="PF Din Text Cond Pr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9525">
          <a:solidFill>
            <a:schemeClr val="accent4"/>
          </a:solidFill>
        </a:ln>
      </a:spPr>
      <a:bodyPr rtlCol="0" anchor="ctr"/>
      <a:lstStyle>
        <a:defPPr algn="ctr">
          <a:spcBef>
            <a:spcPts val="600"/>
          </a:spcBef>
          <a:defRPr sz="1400" dirty="0" smtClean="0">
            <a:solidFill>
              <a:schemeClr val="tx1"/>
            </a:solidFill>
            <a:latin typeface="Arial Narrow" panose="020B0606020202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>
          <a:spcBef>
            <a:spcPts val="600"/>
          </a:spcBef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!RUS_Шаблон_16х9_россети_705" id="{F887FC9F-F531-6942-93E1-0F228C8A2B7E}" vid="{43C3D10E-3BC6-6147-B91A-E0A8079000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!RUS_Шаблон_16х9_россети_705</Template>
  <TotalTime>12168</TotalTime>
  <Words>327</Words>
  <Application>Microsoft Office PowerPoint</Application>
  <PresentationFormat>Широкоэкранный</PresentationFormat>
  <Paragraphs>42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Arial</vt:lpstr>
      <vt:lpstr>Arial Narrow</vt:lpstr>
      <vt:lpstr>PF Din Text Cond Pro</vt:lpstr>
      <vt:lpstr>PF Din Text Cond Pro Light</vt:lpstr>
      <vt:lpstr>PF Din Text Cond Pro Medium</vt:lpstr>
      <vt:lpstr>PF Din Text Cond Pro Обычный</vt:lpstr>
      <vt:lpstr>Wingdings</vt:lpstr>
      <vt:lpstr>FSK</vt:lpstr>
      <vt:lpstr>Презентация PowerPoint</vt:lpstr>
      <vt:lpstr> Развитие коммерческого учета на объектах филиала АО «Россети Тюмень» Северные электрические сети</vt:lpstr>
    </vt:vector>
  </TitlesOfParts>
  <Company>ПАО "ФСК ЕЭС"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Мамаева Александра Матвеевна</dc:creator>
  <cp:lastModifiedBy>Веснина Олеся Викторовна</cp:lastModifiedBy>
  <cp:revision>265</cp:revision>
  <cp:lastPrinted>2022-08-05T04:18:59Z</cp:lastPrinted>
  <dcterms:created xsi:type="dcterms:W3CDTF">2021-05-11T08:59:45Z</dcterms:created>
  <dcterms:modified xsi:type="dcterms:W3CDTF">2026-04-07T11:51:30Z</dcterms:modified>
</cp:coreProperties>
</file>